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notesSlides/notesSlide9.xml" ContentType="application/vnd.openxmlformats-officedocument.presentationml.notesSlide+xml"/>
  <Override PartName="/ppt/ink/ink2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3.xml" ContentType="application/inkml+xml"/>
  <Override PartName="/ppt/notesSlides/notesSlide12.xml" ContentType="application/vnd.openxmlformats-officedocument.presentationml.notesSlide+xml"/>
  <Override PartName="/ppt/ink/ink2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ink/ink2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57"/>
      <p:boldItalic r:id="rId58"/>
    </p:embeddedFont>
    <p:embeddedFont>
      <p:font typeface="Arial Rounded MT Bold" panose="020F0704030504030204" pitchFamily="34" charset="0"/>
      <p:regular r:id="rId59"/>
    </p:embeddedFont>
    <p:embeddedFont>
      <p:font typeface="Cooper Black" panose="0208090404030B020404" pitchFamily="18" charset="0"/>
      <p:regular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Lato Light" panose="020F0502020204030203" pitchFamily="34" charset="0"/>
      <p:regular r:id="rId65"/>
      <p:bold r:id="rId66"/>
      <p:italic r:id="rId67"/>
      <p:boldItalic r:id="rId68"/>
    </p:embeddedFont>
    <p:embeddedFont>
      <p:font typeface="Merriweather Black" panose="00000A00000000000000" pitchFamily="2" charset="0"/>
      <p:bold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E0"/>
    <a:srgbClr val="F9C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ECB77F-6149-4125-996F-EDF288AC5A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033" autoAdjust="0"/>
  </p:normalViewPr>
  <p:slideViewPr>
    <p:cSldViewPr snapToGrid="0">
      <p:cViewPr varScale="1">
        <p:scale>
          <a:sx n="73" d="100"/>
          <a:sy n="73" d="100"/>
        </p:scale>
        <p:origin x="1100" y="40"/>
      </p:cViewPr>
      <p:guideLst/>
    </p:cSldViewPr>
  </p:slideViewPr>
  <p:outlineViewPr>
    <p:cViewPr>
      <p:scale>
        <a:sx n="33" d="100"/>
        <a:sy n="33" d="100"/>
      </p:scale>
      <p:origin x="0" y="-25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17642-DB22-4D6B-B259-EDDD85F5A1DB}" type="doc">
      <dgm:prSet loTypeId="urn:microsoft.com/office/officeart/2008/layout/AscendingPictureAccentProcess" loCatId="picture" qsTypeId="urn:microsoft.com/office/officeart/2005/8/quickstyle/simple2" qsCatId="simple" csTypeId="urn:microsoft.com/office/officeart/2005/8/colors/accent6_1" csCatId="accent6" phldr="1"/>
      <dgm:spPr/>
    </dgm:pt>
    <dgm:pt modelId="{7285E330-E023-450F-A3E4-AD1BFC29FC3D}" type="pres">
      <dgm:prSet presAssocID="{F3717642-DB22-4D6B-B259-EDDD85F5A1DB}" presName="Name0" presStyleCnt="0">
        <dgm:presLayoutVars>
          <dgm:chMax val="7"/>
          <dgm:chPref val="7"/>
          <dgm:dir/>
        </dgm:presLayoutVars>
      </dgm:prSet>
      <dgm:spPr/>
    </dgm:pt>
  </dgm:ptLst>
  <dgm:cxnLst>
    <dgm:cxn modelId="{3D065C12-D5A4-44CB-B3A2-254018F7F234}" type="presOf" srcId="{F3717642-DB22-4D6B-B259-EDDD85F5A1DB}" destId="{7285E330-E023-450F-A3E4-AD1BFC29FC3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9077D-623E-47D2-9FC2-608A050552F2}" type="doc">
      <dgm:prSet loTypeId="urn:microsoft.com/office/officeart/2008/layout/AccentedPicture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A77E81E-17F7-48B4-B21D-23CCD8B98120}">
      <dgm:prSet phldrT="[Text]" custT="1"/>
      <dgm:spPr/>
      <dgm:t>
        <a:bodyPr/>
        <a:lstStyle/>
        <a:p>
          <a:endParaRPr lang="en-US" sz="500" dirty="0"/>
        </a:p>
        <a:p>
          <a:endParaRPr lang="en-US" sz="500" dirty="0"/>
        </a:p>
      </dgm:t>
    </dgm:pt>
    <dgm:pt modelId="{BA0705D3-BD14-476D-8492-55B8725120A4}" type="sibTrans" cxnId="{001D1C54-4B08-4737-9197-97FFD1A451F3}">
      <dgm:prSet/>
      <dgm:spPr>
        <a:solidFill>
          <a:srgbClr val="F9AFD7">
            <a:tint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5CBDA3F0-9753-4415-8F3B-3C899A7E2226}" type="parTrans" cxnId="{001D1C54-4B08-4737-9197-97FFD1A451F3}">
      <dgm:prSet/>
      <dgm:spPr/>
      <dgm:t>
        <a:bodyPr/>
        <a:lstStyle/>
        <a:p>
          <a:endParaRPr lang="en-US"/>
        </a:p>
      </dgm:t>
    </dgm:pt>
    <dgm:pt modelId="{30811EFB-352A-495A-BE80-70B544A929A9}" type="pres">
      <dgm:prSet presAssocID="{DA99077D-623E-47D2-9FC2-608A050552F2}" presName="Name0" presStyleCnt="0">
        <dgm:presLayoutVars>
          <dgm:dir/>
        </dgm:presLayoutVars>
      </dgm:prSet>
      <dgm:spPr/>
    </dgm:pt>
    <dgm:pt modelId="{DC4A45FB-AFED-44BD-A2FF-573D0C612B71}" type="pres">
      <dgm:prSet presAssocID="{BA0705D3-BD14-476D-8492-55B8725120A4}" presName="picture_1" presStyleLbl="bgImgPlace1" presStyleIdx="0" presStyleCnt="1"/>
      <dgm:spPr>
        <a:xfrm>
          <a:off x="1518243" y="185434"/>
          <a:ext cx="2896233" cy="3694176"/>
        </a:xfrm>
        <a:prstGeom prst="roundRect">
          <a:avLst/>
        </a:prstGeom>
      </dgm:spPr>
    </dgm:pt>
    <dgm:pt modelId="{D16EB2CC-D195-4D3B-85CA-6409A3B6D752}" type="pres">
      <dgm:prSet presAssocID="{5A77E81E-17F7-48B4-B21D-23CCD8B98120}" presName="text_1" presStyleLbl="node1" presStyleIdx="0" presStyleCnt="0">
        <dgm:presLayoutVars>
          <dgm:bulletEnabled val="1"/>
        </dgm:presLayoutVars>
      </dgm:prSet>
      <dgm:spPr/>
    </dgm:pt>
    <dgm:pt modelId="{B3C11513-BF5D-4C1E-B600-6CEF5212CA81}" type="pres">
      <dgm:prSet presAssocID="{DA99077D-623E-47D2-9FC2-608A050552F2}" presName="maxNode" presStyleCnt="0"/>
      <dgm:spPr/>
    </dgm:pt>
    <dgm:pt modelId="{A7D732F6-BC01-46C2-812E-731DA6C358AE}" type="pres">
      <dgm:prSet presAssocID="{DA99077D-623E-47D2-9FC2-608A050552F2}" presName="Name33" presStyleCnt="0"/>
      <dgm:spPr/>
    </dgm:pt>
  </dgm:ptLst>
  <dgm:cxnLst>
    <dgm:cxn modelId="{65E1561E-E0D1-4FF0-B197-42684DD1BBC1}" type="presOf" srcId="{5A77E81E-17F7-48B4-B21D-23CCD8B98120}" destId="{D16EB2CC-D195-4D3B-85CA-6409A3B6D752}" srcOrd="0" destOrd="0" presId="urn:microsoft.com/office/officeart/2008/layout/AccentedPicture"/>
    <dgm:cxn modelId="{001D1C54-4B08-4737-9197-97FFD1A451F3}" srcId="{DA99077D-623E-47D2-9FC2-608A050552F2}" destId="{5A77E81E-17F7-48B4-B21D-23CCD8B98120}" srcOrd="0" destOrd="0" parTransId="{5CBDA3F0-9753-4415-8F3B-3C899A7E2226}" sibTransId="{BA0705D3-BD14-476D-8492-55B8725120A4}"/>
    <dgm:cxn modelId="{A81A8A9D-12FB-46E6-81C2-648523F52FDB}" type="presOf" srcId="{DA99077D-623E-47D2-9FC2-608A050552F2}" destId="{30811EFB-352A-495A-BE80-70B544A929A9}" srcOrd="0" destOrd="0" presId="urn:microsoft.com/office/officeart/2008/layout/AccentedPicture"/>
    <dgm:cxn modelId="{7CF010F0-4C92-4BE5-A623-42849E398704}" type="presOf" srcId="{BA0705D3-BD14-476D-8492-55B8725120A4}" destId="{DC4A45FB-AFED-44BD-A2FF-573D0C612B71}" srcOrd="0" destOrd="0" presId="urn:microsoft.com/office/officeart/2008/layout/AccentedPicture"/>
    <dgm:cxn modelId="{F869B7E8-44DD-47BC-AB64-1D820A630306}" type="presParOf" srcId="{30811EFB-352A-495A-BE80-70B544A929A9}" destId="{DC4A45FB-AFED-44BD-A2FF-573D0C612B71}" srcOrd="0" destOrd="0" presId="urn:microsoft.com/office/officeart/2008/layout/AccentedPicture"/>
    <dgm:cxn modelId="{E57D2B4B-000C-4118-9E64-2D5C385F1EBF}" type="presParOf" srcId="{30811EFB-352A-495A-BE80-70B544A929A9}" destId="{D16EB2CC-D195-4D3B-85CA-6409A3B6D752}" srcOrd="1" destOrd="0" presId="urn:microsoft.com/office/officeart/2008/layout/AccentedPicture"/>
    <dgm:cxn modelId="{49DE9981-C41F-4796-B179-0198B60A49B9}" type="presParOf" srcId="{30811EFB-352A-495A-BE80-70B544A929A9}" destId="{B3C11513-BF5D-4C1E-B600-6CEF5212CA81}" srcOrd="2" destOrd="0" presId="urn:microsoft.com/office/officeart/2008/layout/AccentedPicture"/>
    <dgm:cxn modelId="{5213B9AA-5BC4-4D29-85E4-D5092F9D5C90}" type="presParOf" srcId="{B3C11513-BF5D-4C1E-B600-6CEF5212CA81}" destId="{A7D732F6-BC01-46C2-812E-731DA6C358AE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B0C77-BC71-4B55-AB38-2A685CEB1089}" type="doc">
      <dgm:prSet loTypeId="urn:microsoft.com/office/officeart/2005/8/layout/radial3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49D3C1-99A4-40D8-AFE6-88D833FB6166}">
      <dgm:prSet phldrT="[Text]" custT="1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sz="5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CNN</a:t>
          </a:r>
        </a:p>
      </dgm:t>
    </dgm:pt>
    <dgm:pt modelId="{59045357-1311-4A69-B26F-FF8E83F3B25F}" type="parTrans" cxnId="{B55B26DC-2409-4CDA-8913-AC5C574396BA}">
      <dgm:prSet/>
      <dgm:spPr/>
      <dgm:t>
        <a:bodyPr/>
        <a:lstStyle/>
        <a:p>
          <a:endParaRPr lang="en-US"/>
        </a:p>
      </dgm:t>
    </dgm:pt>
    <dgm:pt modelId="{D805B04C-A275-4286-8B8B-DF27BE513E6A}" type="sibTrans" cxnId="{B55B26DC-2409-4CDA-8913-AC5C574396BA}">
      <dgm:prSet/>
      <dgm:spPr/>
      <dgm:t>
        <a:bodyPr/>
        <a:lstStyle/>
        <a:p>
          <a:endParaRPr lang="en-US"/>
        </a:p>
      </dgm:t>
    </dgm:pt>
    <dgm:pt modelId="{067A3F47-DE5D-4828-9D55-A12793F923C4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sz="1200" b="1" i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Input Data</a:t>
          </a:r>
          <a:endParaRPr lang="en-US" sz="1200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138157-E71B-4157-A43F-ED75D4ECE3AC}" type="parTrans" cxnId="{75726DC9-2B3A-4D3D-B7E3-036151F72341}">
      <dgm:prSet/>
      <dgm:spPr/>
      <dgm:t>
        <a:bodyPr/>
        <a:lstStyle/>
        <a:p>
          <a:endParaRPr lang="en-US"/>
        </a:p>
      </dgm:t>
    </dgm:pt>
    <dgm:pt modelId="{364BC1B9-71D7-4C9F-8BC4-FBC2CB3A708B}" type="sibTrans" cxnId="{75726DC9-2B3A-4D3D-B7E3-036151F72341}">
      <dgm:prSet/>
      <dgm:spPr/>
      <dgm:t>
        <a:bodyPr/>
        <a:lstStyle/>
        <a:p>
          <a:endParaRPr lang="en-US"/>
        </a:p>
      </dgm:t>
    </dgm:pt>
    <dgm:pt modelId="{CA424DEF-A082-4F2C-A310-3A8B2829505B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ctr"/>
          <a:r>
            <a:rPr lang="en-US" sz="1100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Convolutional</a:t>
          </a:r>
          <a:endParaRPr lang="ar-EG" sz="1100" b="1" i="0">
            <a:solidFill>
              <a:schemeClr val="accent2">
                <a:lumMod val="75000"/>
              </a:schemeClr>
            </a:solidFill>
            <a:effectLst/>
            <a:latin typeface="Times New Roman" panose="02020603050405020304" pitchFamily="18" charset="0"/>
            <a:ea typeface="Arial" panose="020B0604020202020204" pitchFamily="34" charset="0"/>
            <a:cs typeface="Times New Roman" panose="02020603050405020304" pitchFamily="18" charset="0"/>
          </a:endParaRPr>
        </a:p>
        <a:p>
          <a:pPr algn="ctr"/>
          <a:r>
            <a:rPr lang="en-US" sz="1100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Layer</a:t>
          </a:r>
          <a:endParaRPr lang="en-US" sz="1100" dirty="0">
            <a:solidFill>
              <a:schemeClr val="accent2">
                <a:lumMod val="75000"/>
              </a:schemeClr>
            </a:solidFill>
          </a:endParaRPr>
        </a:p>
      </dgm:t>
    </dgm:pt>
    <dgm:pt modelId="{D9A39D3E-9C62-455F-B81F-246EE42BAC33}" type="parTrans" cxnId="{D0703AF4-0E42-46C8-BA5B-2C5CA0112BC1}">
      <dgm:prSet/>
      <dgm:spPr/>
      <dgm:t>
        <a:bodyPr/>
        <a:lstStyle/>
        <a:p>
          <a:endParaRPr lang="en-US"/>
        </a:p>
      </dgm:t>
    </dgm:pt>
    <dgm:pt modelId="{BD9501FB-FFFF-40A2-B731-F23431415526}" type="sibTrans" cxnId="{D0703AF4-0E42-46C8-BA5B-2C5CA0112BC1}">
      <dgm:prSet/>
      <dgm:spPr/>
      <dgm:t>
        <a:bodyPr/>
        <a:lstStyle/>
        <a:p>
          <a:endParaRPr lang="en-US"/>
        </a:p>
      </dgm:t>
    </dgm:pt>
    <dgm:pt modelId="{5A87D02D-84BB-4523-B247-631D93036855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Prediction</a:t>
          </a:r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902697F4-9E76-4907-8EB6-0883FA725EFC}" type="parTrans" cxnId="{06F728EC-A929-475A-B375-492429B90969}">
      <dgm:prSet/>
      <dgm:spPr/>
      <dgm:t>
        <a:bodyPr/>
        <a:lstStyle/>
        <a:p>
          <a:endParaRPr lang="en-US"/>
        </a:p>
      </dgm:t>
    </dgm:pt>
    <dgm:pt modelId="{6D01A403-DF42-482A-B3D2-5F4F9CEC01CA}" type="sibTrans" cxnId="{06F728EC-A929-475A-B375-492429B90969}">
      <dgm:prSet/>
      <dgm:spPr/>
      <dgm:t>
        <a:bodyPr/>
        <a:lstStyle/>
        <a:p>
          <a:endParaRPr lang="en-US"/>
        </a:p>
      </dgm:t>
    </dgm:pt>
    <dgm:pt modelId="{58F87AD8-E589-4A7F-AEA8-C907A92A9798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rtl="0"/>
          <a:r>
            <a:rPr lang="en-US" sz="1170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Activation Function</a:t>
          </a:r>
          <a:endParaRPr lang="en-US" sz="1170" dirty="0">
            <a:solidFill>
              <a:schemeClr val="accent2">
                <a:lumMod val="75000"/>
              </a:schemeClr>
            </a:solidFill>
          </a:endParaRPr>
        </a:p>
      </dgm:t>
    </dgm:pt>
    <dgm:pt modelId="{6FA9388E-4D05-4FD5-8ECD-BB30A82876F8}" type="parTrans" cxnId="{BDA6C6ED-A7CD-4130-800C-F363C98E77FA}">
      <dgm:prSet/>
      <dgm:spPr/>
      <dgm:t>
        <a:bodyPr/>
        <a:lstStyle/>
        <a:p>
          <a:endParaRPr lang="en-US"/>
        </a:p>
      </dgm:t>
    </dgm:pt>
    <dgm:pt modelId="{DAED63B7-C137-4567-9D8C-8E515135611C}" type="sibTrans" cxnId="{BDA6C6ED-A7CD-4130-800C-F363C98E77FA}">
      <dgm:prSet/>
      <dgm:spPr/>
      <dgm:t>
        <a:bodyPr/>
        <a:lstStyle/>
        <a:p>
          <a:endParaRPr lang="en-US"/>
        </a:p>
      </dgm:t>
    </dgm:pt>
    <dgm:pt modelId="{499BE80F-25C1-4D7B-A94A-10A77C100339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sz="1170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Pooling Layer</a:t>
          </a:r>
          <a:endParaRPr lang="en-US" sz="1170" dirty="0">
            <a:solidFill>
              <a:schemeClr val="accent2">
                <a:lumMod val="75000"/>
              </a:schemeClr>
            </a:solidFill>
          </a:endParaRPr>
        </a:p>
      </dgm:t>
    </dgm:pt>
    <dgm:pt modelId="{DD71CEDD-5D40-48D9-8AFD-81EF4CFCF83A}" type="parTrans" cxnId="{778721B8-8645-486D-83A2-545DDE1221F9}">
      <dgm:prSet/>
      <dgm:spPr/>
      <dgm:t>
        <a:bodyPr/>
        <a:lstStyle/>
        <a:p>
          <a:endParaRPr lang="en-US"/>
        </a:p>
      </dgm:t>
    </dgm:pt>
    <dgm:pt modelId="{4C323096-55F4-4383-AFC9-8A52887EF55A}" type="sibTrans" cxnId="{778721B8-8645-486D-83A2-545DDE1221F9}">
      <dgm:prSet/>
      <dgm:spPr/>
      <dgm:t>
        <a:bodyPr/>
        <a:lstStyle/>
        <a:p>
          <a:endParaRPr lang="en-US"/>
        </a:p>
      </dgm:t>
    </dgm:pt>
    <dgm:pt modelId="{079265D8-5E43-4476-93E9-290038018FC2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sz="1500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Flattening</a:t>
          </a:r>
          <a:endParaRPr lang="en-US" sz="1500" dirty="0">
            <a:solidFill>
              <a:schemeClr val="accent2">
                <a:lumMod val="75000"/>
              </a:schemeClr>
            </a:solidFill>
          </a:endParaRPr>
        </a:p>
      </dgm:t>
    </dgm:pt>
    <dgm:pt modelId="{92BB0AB9-E8B8-493E-8BDC-45377F28B96E}" type="parTrans" cxnId="{C02C27AD-3A08-4DE2-89F3-F8D9FCC6CACC}">
      <dgm:prSet/>
      <dgm:spPr/>
      <dgm:t>
        <a:bodyPr/>
        <a:lstStyle/>
        <a:p>
          <a:endParaRPr lang="en-US"/>
        </a:p>
      </dgm:t>
    </dgm:pt>
    <dgm:pt modelId="{9B6CD856-AEC7-4956-BF48-D67FD0291263}" type="sibTrans" cxnId="{C02C27AD-3A08-4DE2-89F3-F8D9FCC6CACC}">
      <dgm:prSet/>
      <dgm:spPr/>
      <dgm:t>
        <a:bodyPr/>
        <a:lstStyle/>
        <a:p>
          <a:endParaRPr lang="en-US"/>
        </a:p>
      </dgm:t>
    </dgm:pt>
    <dgm:pt modelId="{C221E0BB-4188-4EDC-8374-CD330C0F1611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Fully Connected Layers</a:t>
          </a:r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F807C7D8-5345-432A-ADE4-EB3D98750D93}" type="parTrans" cxnId="{A95E83E1-2113-4A63-A46A-DF0F9A2866E9}">
      <dgm:prSet/>
      <dgm:spPr/>
      <dgm:t>
        <a:bodyPr/>
        <a:lstStyle/>
        <a:p>
          <a:endParaRPr lang="en-US"/>
        </a:p>
      </dgm:t>
    </dgm:pt>
    <dgm:pt modelId="{25B90437-2E5A-4B91-96D8-6CB5D132EBF1}" type="sibTrans" cxnId="{A95E83E1-2113-4A63-A46A-DF0F9A2866E9}">
      <dgm:prSet/>
      <dgm:spPr/>
      <dgm:t>
        <a:bodyPr/>
        <a:lstStyle/>
        <a:p>
          <a:endParaRPr lang="en-US"/>
        </a:p>
      </dgm:t>
    </dgm:pt>
    <dgm:pt modelId="{ADC7234A-330E-407A-BE3A-1A50F41CFDC8}">
      <dgm:prSet phldrT="[Text]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b="1" i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Output Layer</a:t>
          </a:r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D5EE3330-C341-437D-A032-EBEB96BEBE30}" type="parTrans" cxnId="{223EAECB-668F-4C71-9CDD-CAFA83691942}">
      <dgm:prSet/>
      <dgm:spPr/>
      <dgm:t>
        <a:bodyPr/>
        <a:lstStyle/>
        <a:p>
          <a:endParaRPr lang="en-US"/>
        </a:p>
      </dgm:t>
    </dgm:pt>
    <dgm:pt modelId="{5AF2B96E-6A27-42F1-8AB2-4431DA265632}" type="sibTrans" cxnId="{223EAECB-668F-4C71-9CDD-CAFA83691942}">
      <dgm:prSet/>
      <dgm:spPr/>
      <dgm:t>
        <a:bodyPr/>
        <a:lstStyle/>
        <a:p>
          <a:endParaRPr lang="en-US"/>
        </a:p>
      </dgm:t>
    </dgm:pt>
    <dgm:pt modelId="{263DC50D-876F-400C-94B5-CCB0BF0A605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r>
            <a:rPr lang="en-US" sz="1170" b="1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Training and Backpropagation</a:t>
          </a:r>
          <a:endParaRPr lang="en-US" sz="1170" dirty="0">
            <a:solidFill>
              <a:schemeClr val="accent2">
                <a:lumMod val="75000"/>
              </a:schemeClr>
            </a:solidFill>
          </a:endParaRPr>
        </a:p>
      </dgm:t>
    </dgm:pt>
    <dgm:pt modelId="{9D8F0993-2416-4AAF-B106-B5BF8641BC26}" type="parTrans" cxnId="{BFBFE53F-16E0-49A3-A0C4-FE4AAB086C0B}">
      <dgm:prSet/>
      <dgm:spPr/>
      <dgm:t>
        <a:bodyPr/>
        <a:lstStyle/>
        <a:p>
          <a:endParaRPr lang="en-US"/>
        </a:p>
      </dgm:t>
    </dgm:pt>
    <dgm:pt modelId="{2DF9AAA5-48CC-441E-8A54-91CDC3049864}" type="sibTrans" cxnId="{BFBFE53F-16E0-49A3-A0C4-FE4AAB086C0B}">
      <dgm:prSet/>
      <dgm:spPr/>
      <dgm:t>
        <a:bodyPr/>
        <a:lstStyle/>
        <a:p>
          <a:endParaRPr lang="en-US"/>
        </a:p>
      </dgm:t>
    </dgm:pt>
    <dgm:pt modelId="{2C7F0F3A-3184-40BC-B0BD-8F996C0C40B7}">
      <dgm:prSet/>
      <dgm:spPr/>
      <dgm:t>
        <a:bodyPr/>
        <a:lstStyle/>
        <a:p>
          <a:endParaRPr lang="en-US"/>
        </a:p>
      </dgm:t>
    </dgm:pt>
    <dgm:pt modelId="{4FD72395-8C37-488E-A433-3FE083C2C4C8}" type="parTrans" cxnId="{118CA31E-A992-4217-9F5C-67E7889923AE}">
      <dgm:prSet/>
      <dgm:spPr/>
      <dgm:t>
        <a:bodyPr/>
        <a:lstStyle/>
        <a:p>
          <a:endParaRPr lang="en-US"/>
        </a:p>
      </dgm:t>
    </dgm:pt>
    <dgm:pt modelId="{E02BF56B-2D65-4ABB-AC2F-3190098843EF}" type="sibTrans" cxnId="{118CA31E-A992-4217-9F5C-67E7889923AE}">
      <dgm:prSet/>
      <dgm:spPr/>
      <dgm:t>
        <a:bodyPr/>
        <a:lstStyle/>
        <a:p>
          <a:endParaRPr lang="en-US"/>
        </a:p>
      </dgm:t>
    </dgm:pt>
    <dgm:pt modelId="{50D26794-BD15-4473-9E35-4DAC988F36CD}" type="pres">
      <dgm:prSet presAssocID="{1CFB0C77-BC71-4B55-AB38-2A685CEB1089}" presName="composite" presStyleCnt="0">
        <dgm:presLayoutVars>
          <dgm:chMax val="1"/>
          <dgm:dir/>
          <dgm:resizeHandles val="exact"/>
        </dgm:presLayoutVars>
      </dgm:prSet>
      <dgm:spPr/>
    </dgm:pt>
    <dgm:pt modelId="{817C9615-D1E6-4272-A44D-C4733491A658}" type="pres">
      <dgm:prSet presAssocID="{1CFB0C77-BC71-4B55-AB38-2A685CEB1089}" presName="radial" presStyleCnt="0">
        <dgm:presLayoutVars>
          <dgm:animLvl val="ctr"/>
        </dgm:presLayoutVars>
      </dgm:prSet>
      <dgm:spPr/>
    </dgm:pt>
    <dgm:pt modelId="{B149119C-8C5B-4310-9C94-0102177A8ADD}" type="pres">
      <dgm:prSet presAssocID="{4449D3C1-99A4-40D8-AFE6-88D833FB6166}" presName="centerShape" presStyleLbl="vennNode1" presStyleIdx="0" presStyleCnt="10"/>
      <dgm:spPr/>
    </dgm:pt>
    <dgm:pt modelId="{6A93DBBB-56C1-42CA-87BD-9D0DF40A7D40}" type="pres">
      <dgm:prSet presAssocID="{067A3F47-DE5D-4828-9D55-A12793F923C4}" presName="node" presStyleLbl="vennNode1" presStyleIdx="1" presStyleCnt="10">
        <dgm:presLayoutVars>
          <dgm:bulletEnabled val="1"/>
        </dgm:presLayoutVars>
      </dgm:prSet>
      <dgm:spPr/>
    </dgm:pt>
    <dgm:pt modelId="{C4249FCF-E168-4A7C-8B5C-6E248E0A8559}" type="pres">
      <dgm:prSet presAssocID="{CA424DEF-A082-4F2C-A310-3A8B2829505B}" presName="node" presStyleLbl="vennNode1" presStyleIdx="2" presStyleCnt="10">
        <dgm:presLayoutVars>
          <dgm:bulletEnabled val="1"/>
        </dgm:presLayoutVars>
      </dgm:prSet>
      <dgm:spPr/>
    </dgm:pt>
    <dgm:pt modelId="{0F76F8A9-6127-4E67-81E4-47F54EFA42EA}" type="pres">
      <dgm:prSet presAssocID="{58F87AD8-E589-4A7F-AEA8-C907A92A9798}" presName="node" presStyleLbl="vennNode1" presStyleIdx="3" presStyleCnt="10">
        <dgm:presLayoutVars>
          <dgm:bulletEnabled val="1"/>
        </dgm:presLayoutVars>
      </dgm:prSet>
      <dgm:spPr/>
    </dgm:pt>
    <dgm:pt modelId="{6C46CB18-CF04-4C1F-AF77-0176ED90E593}" type="pres">
      <dgm:prSet presAssocID="{499BE80F-25C1-4D7B-A94A-10A77C100339}" presName="node" presStyleLbl="vennNode1" presStyleIdx="4" presStyleCnt="10">
        <dgm:presLayoutVars>
          <dgm:bulletEnabled val="1"/>
        </dgm:presLayoutVars>
      </dgm:prSet>
      <dgm:spPr/>
    </dgm:pt>
    <dgm:pt modelId="{0F82EB61-B9BB-4A24-B5C1-51AAA9B4BB24}" type="pres">
      <dgm:prSet presAssocID="{079265D8-5E43-4476-93E9-290038018FC2}" presName="node" presStyleLbl="vennNode1" presStyleIdx="5" presStyleCnt="10">
        <dgm:presLayoutVars>
          <dgm:bulletEnabled val="1"/>
        </dgm:presLayoutVars>
      </dgm:prSet>
      <dgm:spPr/>
    </dgm:pt>
    <dgm:pt modelId="{AF6B6151-DD74-4585-A136-1AE65105E023}" type="pres">
      <dgm:prSet presAssocID="{C221E0BB-4188-4EDC-8374-CD330C0F1611}" presName="node" presStyleLbl="vennNode1" presStyleIdx="6" presStyleCnt="10">
        <dgm:presLayoutVars>
          <dgm:bulletEnabled val="1"/>
        </dgm:presLayoutVars>
      </dgm:prSet>
      <dgm:spPr/>
    </dgm:pt>
    <dgm:pt modelId="{7304D1DD-611A-42FB-B2BF-E7A2934B4C86}" type="pres">
      <dgm:prSet presAssocID="{ADC7234A-330E-407A-BE3A-1A50F41CFDC8}" presName="node" presStyleLbl="vennNode1" presStyleIdx="7" presStyleCnt="10">
        <dgm:presLayoutVars>
          <dgm:bulletEnabled val="1"/>
        </dgm:presLayoutVars>
      </dgm:prSet>
      <dgm:spPr/>
    </dgm:pt>
    <dgm:pt modelId="{DF46FD3D-03F2-48D1-BC81-61A437F1B0CB}" type="pres">
      <dgm:prSet presAssocID="{263DC50D-876F-400C-94B5-CCB0BF0A605C}" presName="node" presStyleLbl="vennNode1" presStyleIdx="8" presStyleCnt="10">
        <dgm:presLayoutVars>
          <dgm:bulletEnabled val="1"/>
        </dgm:presLayoutVars>
      </dgm:prSet>
      <dgm:spPr/>
    </dgm:pt>
    <dgm:pt modelId="{BB29B88E-6755-4800-B73F-7C1A7DDF6D8B}" type="pres">
      <dgm:prSet presAssocID="{5A87D02D-84BB-4523-B247-631D93036855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118CA31E-A992-4217-9F5C-67E7889923AE}" srcId="{1CFB0C77-BC71-4B55-AB38-2A685CEB1089}" destId="{2C7F0F3A-3184-40BC-B0BD-8F996C0C40B7}" srcOrd="1" destOrd="0" parTransId="{4FD72395-8C37-488E-A433-3FE083C2C4C8}" sibTransId="{E02BF56B-2D65-4ABB-AC2F-3190098843EF}"/>
    <dgm:cxn modelId="{3E7E7635-9716-43E0-AB87-5454BC4B2FD5}" type="presOf" srcId="{067A3F47-DE5D-4828-9D55-A12793F923C4}" destId="{6A93DBBB-56C1-42CA-87BD-9D0DF40A7D40}" srcOrd="0" destOrd="0" presId="urn:microsoft.com/office/officeart/2005/8/layout/radial3"/>
    <dgm:cxn modelId="{BFBFE53F-16E0-49A3-A0C4-FE4AAB086C0B}" srcId="{4449D3C1-99A4-40D8-AFE6-88D833FB6166}" destId="{263DC50D-876F-400C-94B5-CCB0BF0A605C}" srcOrd="7" destOrd="0" parTransId="{9D8F0993-2416-4AAF-B106-B5BF8641BC26}" sibTransId="{2DF9AAA5-48CC-441E-8A54-91CDC3049864}"/>
    <dgm:cxn modelId="{315A1162-E0B1-4A0D-9E9C-8CC9CDE02F55}" type="presOf" srcId="{499BE80F-25C1-4D7B-A94A-10A77C100339}" destId="{6C46CB18-CF04-4C1F-AF77-0176ED90E593}" srcOrd="0" destOrd="0" presId="urn:microsoft.com/office/officeart/2005/8/layout/radial3"/>
    <dgm:cxn modelId="{96AA0345-A254-4BE2-9972-42B7D29F2DA3}" type="presOf" srcId="{C221E0BB-4188-4EDC-8374-CD330C0F1611}" destId="{AF6B6151-DD74-4585-A136-1AE65105E023}" srcOrd="0" destOrd="0" presId="urn:microsoft.com/office/officeart/2005/8/layout/radial3"/>
    <dgm:cxn modelId="{E17C9F8B-9C12-463E-A8D8-5933DB81B198}" type="presOf" srcId="{1CFB0C77-BC71-4B55-AB38-2A685CEB1089}" destId="{50D26794-BD15-4473-9E35-4DAC988F36CD}" srcOrd="0" destOrd="0" presId="urn:microsoft.com/office/officeart/2005/8/layout/radial3"/>
    <dgm:cxn modelId="{5C88538F-EB06-49A1-8528-6396C0E636C0}" type="presOf" srcId="{5A87D02D-84BB-4523-B247-631D93036855}" destId="{BB29B88E-6755-4800-B73F-7C1A7DDF6D8B}" srcOrd="0" destOrd="0" presId="urn:microsoft.com/office/officeart/2005/8/layout/radial3"/>
    <dgm:cxn modelId="{412F119A-F651-4769-9366-49C855E172DC}" type="presOf" srcId="{4449D3C1-99A4-40D8-AFE6-88D833FB6166}" destId="{B149119C-8C5B-4310-9C94-0102177A8ADD}" srcOrd="0" destOrd="0" presId="urn:microsoft.com/office/officeart/2005/8/layout/radial3"/>
    <dgm:cxn modelId="{C02C27AD-3A08-4DE2-89F3-F8D9FCC6CACC}" srcId="{4449D3C1-99A4-40D8-AFE6-88D833FB6166}" destId="{079265D8-5E43-4476-93E9-290038018FC2}" srcOrd="4" destOrd="0" parTransId="{92BB0AB9-E8B8-493E-8BDC-45377F28B96E}" sibTransId="{9B6CD856-AEC7-4956-BF48-D67FD0291263}"/>
    <dgm:cxn modelId="{43A886AE-1FED-4B58-86F6-8D6AF9DEC763}" type="presOf" srcId="{079265D8-5E43-4476-93E9-290038018FC2}" destId="{0F82EB61-B9BB-4A24-B5C1-51AAA9B4BB24}" srcOrd="0" destOrd="0" presId="urn:microsoft.com/office/officeart/2005/8/layout/radial3"/>
    <dgm:cxn modelId="{28E43AB0-ED0C-4C6F-B9E9-33E8F5DD97CD}" type="presOf" srcId="{58F87AD8-E589-4A7F-AEA8-C907A92A9798}" destId="{0F76F8A9-6127-4E67-81E4-47F54EFA42EA}" srcOrd="0" destOrd="0" presId="urn:microsoft.com/office/officeart/2005/8/layout/radial3"/>
    <dgm:cxn modelId="{778721B8-8645-486D-83A2-545DDE1221F9}" srcId="{4449D3C1-99A4-40D8-AFE6-88D833FB6166}" destId="{499BE80F-25C1-4D7B-A94A-10A77C100339}" srcOrd="3" destOrd="0" parTransId="{DD71CEDD-5D40-48D9-8AFD-81EF4CFCF83A}" sibTransId="{4C323096-55F4-4383-AFC9-8A52887EF55A}"/>
    <dgm:cxn modelId="{B45147B8-840B-46B1-A839-7FF77AB4B018}" type="presOf" srcId="{263DC50D-876F-400C-94B5-CCB0BF0A605C}" destId="{DF46FD3D-03F2-48D1-BC81-61A437F1B0CB}" srcOrd="0" destOrd="0" presId="urn:microsoft.com/office/officeart/2005/8/layout/radial3"/>
    <dgm:cxn modelId="{75726DC9-2B3A-4D3D-B7E3-036151F72341}" srcId="{4449D3C1-99A4-40D8-AFE6-88D833FB6166}" destId="{067A3F47-DE5D-4828-9D55-A12793F923C4}" srcOrd="0" destOrd="0" parTransId="{BF138157-E71B-4157-A43F-ED75D4ECE3AC}" sibTransId="{364BC1B9-71D7-4C9F-8BC4-FBC2CB3A708B}"/>
    <dgm:cxn modelId="{223EAECB-668F-4C71-9CDD-CAFA83691942}" srcId="{4449D3C1-99A4-40D8-AFE6-88D833FB6166}" destId="{ADC7234A-330E-407A-BE3A-1A50F41CFDC8}" srcOrd="6" destOrd="0" parTransId="{D5EE3330-C341-437D-A032-EBEB96BEBE30}" sibTransId="{5AF2B96E-6A27-42F1-8AB2-4431DA265632}"/>
    <dgm:cxn modelId="{B55B26DC-2409-4CDA-8913-AC5C574396BA}" srcId="{1CFB0C77-BC71-4B55-AB38-2A685CEB1089}" destId="{4449D3C1-99A4-40D8-AFE6-88D833FB6166}" srcOrd="0" destOrd="0" parTransId="{59045357-1311-4A69-B26F-FF8E83F3B25F}" sibTransId="{D805B04C-A275-4286-8B8B-DF27BE513E6A}"/>
    <dgm:cxn modelId="{A95E83E1-2113-4A63-A46A-DF0F9A2866E9}" srcId="{4449D3C1-99A4-40D8-AFE6-88D833FB6166}" destId="{C221E0BB-4188-4EDC-8374-CD330C0F1611}" srcOrd="5" destOrd="0" parTransId="{F807C7D8-5345-432A-ADE4-EB3D98750D93}" sibTransId="{25B90437-2E5A-4B91-96D8-6CB5D132EBF1}"/>
    <dgm:cxn modelId="{06F728EC-A929-475A-B375-492429B90969}" srcId="{4449D3C1-99A4-40D8-AFE6-88D833FB6166}" destId="{5A87D02D-84BB-4523-B247-631D93036855}" srcOrd="8" destOrd="0" parTransId="{902697F4-9E76-4907-8EB6-0883FA725EFC}" sibTransId="{6D01A403-DF42-482A-B3D2-5F4F9CEC01CA}"/>
    <dgm:cxn modelId="{BDA6C6ED-A7CD-4130-800C-F363C98E77FA}" srcId="{4449D3C1-99A4-40D8-AFE6-88D833FB6166}" destId="{58F87AD8-E589-4A7F-AEA8-C907A92A9798}" srcOrd="2" destOrd="0" parTransId="{6FA9388E-4D05-4FD5-8ECD-BB30A82876F8}" sibTransId="{DAED63B7-C137-4567-9D8C-8E515135611C}"/>
    <dgm:cxn modelId="{D0703AF4-0E42-46C8-BA5B-2C5CA0112BC1}" srcId="{4449D3C1-99A4-40D8-AFE6-88D833FB6166}" destId="{CA424DEF-A082-4F2C-A310-3A8B2829505B}" srcOrd="1" destOrd="0" parTransId="{D9A39D3E-9C62-455F-B81F-246EE42BAC33}" sibTransId="{BD9501FB-FFFF-40A2-B731-F23431415526}"/>
    <dgm:cxn modelId="{E5B5E5F4-5191-43FF-AA7D-F98B27793490}" type="presOf" srcId="{CA424DEF-A082-4F2C-A310-3A8B2829505B}" destId="{C4249FCF-E168-4A7C-8B5C-6E248E0A8559}" srcOrd="0" destOrd="0" presId="urn:microsoft.com/office/officeart/2005/8/layout/radial3"/>
    <dgm:cxn modelId="{26CE41FD-AAC5-498E-B953-32E508BB1095}" type="presOf" srcId="{ADC7234A-330E-407A-BE3A-1A50F41CFDC8}" destId="{7304D1DD-611A-42FB-B2BF-E7A2934B4C86}" srcOrd="0" destOrd="0" presId="urn:microsoft.com/office/officeart/2005/8/layout/radial3"/>
    <dgm:cxn modelId="{FD9867EC-438C-415A-8A19-376E474BB13E}" type="presParOf" srcId="{50D26794-BD15-4473-9E35-4DAC988F36CD}" destId="{817C9615-D1E6-4272-A44D-C4733491A658}" srcOrd="0" destOrd="0" presId="urn:microsoft.com/office/officeart/2005/8/layout/radial3"/>
    <dgm:cxn modelId="{DB4A6D88-2A03-4A11-AF4E-726A98CDCD8D}" type="presParOf" srcId="{817C9615-D1E6-4272-A44D-C4733491A658}" destId="{B149119C-8C5B-4310-9C94-0102177A8ADD}" srcOrd="0" destOrd="0" presId="urn:microsoft.com/office/officeart/2005/8/layout/radial3"/>
    <dgm:cxn modelId="{31FE833C-3F5B-4266-B12B-627C7ADD3194}" type="presParOf" srcId="{817C9615-D1E6-4272-A44D-C4733491A658}" destId="{6A93DBBB-56C1-42CA-87BD-9D0DF40A7D40}" srcOrd="1" destOrd="0" presId="urn:microsoft.com/office/officeart/2005/8/layout/radial3"/>
    <dgm:cxn modelId="{F84C3DA2-1292-4325-9DA7-8445F0BB7857}" type="presParOf" srcId="{817C9615-D1E6-4272-A44D-C4733491A658}" destId="{C4249FCF-E168-4A7C-8B5C-6E248E0A8559}" srcOrd="2" destOrd="0" presId="urn:microsoft.com/office/officeart/2005/8/layout/radial3"/>
    <dgm:cxn modelId="{8A8E2B37-11F3-4295-9039-31CC62111273}" type="presParOf" srcId="{817C9615-D1E6-4272-A44D-C4733491A658}" destId="{0F76F8A9-6127-4E67-81E4-47F54EFA42EA}" srcOrd="3" destOrd="0" presId="urn:microsoft.com/office/officeart/2005/8/layout/radial3"/>
    <dgm:cxn modelId="{E7822107-1893-40CD-9185-11CA4730D5E7}" type="presParOf" srcId="{817C9615-D1E6-4272-A44D-C4733491A658}" destId="{6C46CB18-CF04-4C1F-AF77-0176ED90E593}" srcOrd="4" destOrd="0" presId="urn:microsoft.com/office/officeart/2005/8/layout/radial3"/>
    <dgm:cxn modelId="{AE65C193-D75E-44F7-9A97-C9493F87F6F0}" type="presParOf" srcId="{817C9615-D1E6-4272-A44D-C4733491A658}" destId="{0F82EB61-B9BB-4A24-B5C1-51AAA9B4BB24}" srcOrd="5" destOrd="0" presId="urn:microsoft.com/office/officeart/2005/8/layout/radial3"/>
    <dgm:cxn modelId="{A9E6E91C-0A3D-422E-B522-A38484386EA8}" type="presParOf" srcId="{817C9615-D1E6-4272-A44D-C4733491A658}" destId="{AF6B6151-DD74-4585-A136-1AE65105E023}" srcOrd="6" destOrd="0" presId="urn:microsoft.com/office/officeart/2005/8/layout/radial3"/>
    <dgm:cxn modelId="{82A381F3-3306-4738-9970-3ECB37FAC38B}" type="presParOf" srcId="{817C9615-D1E6-4272-A44D-C4733491A658}" destId="{7304D1DD-611A-42FB-B2BF-E7A2934B4C86}" srcOrd="7" destOrd="0" presId="urn:microsoft.com/office/officeart/2005/8/layout/radial3"/>
    <dgm:cxn modelId="{92A5713A-1183-429D-9D7D-081D5FC2B6F8}" type="presParOf" srcId="{817C9615-D1E6-4272-A44D-C4733491A658}" destId="{DF46FD3D-03F2-48D1-BC81-61A437F1B0CB}" srcOrd="8" destOrd="0" presId="urn:microsoft.com/office/officeart/2005/8/layout/radial3"/>
    <dgm:cxn modelId="{9C5508C3-53CC-49B4-B1FC-8CDA857FC870}" type="presParOf" srcId="{817C9615-D1E6-4272-A44D-C4733491A658}" destId="{BB29B88E-6755-4800-B73F-7C1A7DDF6D8B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A45FB-AFED-44BD-A2FF-573D0C612B71}">
      <dsp:nvSpPr>
        <dsp:cNvPr id="0" name=""/>
        <dsp:cNvSpPr/>
      </dsp:nvSpPr>
      <dsp:spPr>
        <a:xfrm>
          <a:off x="1079009" y="0"/>
          <a:ext cx="3674888" cy="4687358"/>
        </a:xfrm>
        <a:prstGeom prst="roundRect">
          <a:avLst/>
        </a:prstGeom>
        <a:solidFill>
          <a:srgbClr val="F9AFD7">
            <a:tint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EB2CC-D195-4D3B-85CA-6409A3B6D752}">
      <dsp:nvSpPr>
        <dsp:cNvPr id="0" name=""/>
        <dsp:cNvSpPr/>
      </dsp:nvSpPr>
      <dsp:spPr>
        <a:xfrm>
          <a:off x="1226005" y="1874943"/>
          <a:ext cx="2829664" cy="281241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226005" y="1874943"/>
        <a:ext cx="2829664" cy="2812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9119C-8C5B-4310-9C94-0102177A8ADD}">
      <dsp:nvSpPr>
        <dsp:cNvPr id="0" name=""/>
        <dsp:cNvSpPr/>
      </dsp:nvSpPr>
      <dsp:spPr>
        <a:xfrm>
          <a:off x="3040739" y="1023889"/>
          <a:ext cx="2487350" cy="2487350"/>
        </a:xfrm>
        <a:prstGeom prst="ellipse">
          <a:avLst/>
        </a:prstGeom>
        <a:solidFill>
          <a:schemeClr val="accent6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CNN</a:t>
          </a:r>
        </a:p>
      </dsp:txBody>
      <dsp:txXfrm>
        <a:off x="3405003" y="1388153"/>
        <a:ext cx="1758822" cy="1758822"/>
      </dsp:txXfrm>
    </dsp:sp>
    <dsp:sp modelId="{6A93DBBB-56C1-42CA-87BD-9D0DF40A7D40}">
      <dsp:nvSpPr>
        <dsp:cNvPr id="0" name=""/>
        <dsp:cNvSpPr/>
      </dsp:nvSpPr>
      <dsp:spPr>
        <a:xfrm>
          <a:off x="3662576" y="24594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Input Data</a:t>
          </a:r>
          <a:endParaRPr lang="en-US" sz="1200" kern="1200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44708" y="206726"/>
        <a:ext cx="879411" cy="879411"/>
      </dsp:txXfrm>
    </dsp:sp>
    <dsp:sp modelId="{C4249FCF-E168-4A7C-8B5C-6E248E0A8559}">
      <dsp:nvSpPr>
        <dsp:cNvPr id="0" name=""/>
        <dsp:cNvSpPr/>
      </dsp:nvSpPr>
      <dsp:spPr>
        <a:xfrm>
          <a:off x="4704621" y="403867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Convolutional</a:t>
          </a:r>
          <a:endParaRPr lang="ar-EG" sz="1100" b="1" i="0" kern="1200">
            <a:solidFill>
              <a:schemeClr val="accent2">
                <a:lumMod val="75000"/>
              </a:schemeClr>
            </a:solidFill>
            <a:effectLst/>
            <a:latin typeface="Times New Roman" panose="02020603050405020304" pitchFamily="18" charset="0"/>
            <a:ea typeface="Arial" panose="020B0604020202020204" pitchFamily="34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Layer</a:t>
          </a:r>
          <a:endParaRPr lang="en-US" sz="11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886753" y="585999"/>
        <a:ext cx="879411" cy="879411"/>
      </dsp:txXfrm>
    </dsp:sp>
    <dsp:sp modelId="{0F76F8A9-6127-4E67-81E4-47F54EFA42EA}">
      <dsp:nvSpPr>
        <dsp:cNvPr id="0" name=""/>
        <dsp:cNvSpPr/>
      </dsp:nvSpPr>
      <dsp:spPr>
        <a:xfrm>
          <a:off x="5259081" y="1364220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2006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7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Activation Function</a:t>
          </a:r>
          <a:endParaRPr lang="en-US" sz="117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5441213" y="1546352"/>
        <a:ext cx="879411" cy="879411"/>
      </dsp:txXfrm>
    </dsp:sp>
    <dsp:sp modelId="{6C46CB18-CF04-4C1F-AF77-0176ED90E593}">
      <dsp:nvSpPr>
        <dsp:cNvPr id="0" name=""/>
        <dsp:cNvSpPr/>
      </dsp:nvSpPr>
      <dsp:spPr>
        <a:xfrm>
          <a:off x="5066519" y="2456294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200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7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Pooling Layer</a:t>
          </a:r>
          <a:endParaRPr lang="en-US" sz="117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5248651" y="2638426"/>
        <a:ext cx="879411" cy="879411"/>
      </dsp:txXfrm>
    </dsp:sp>
    <dsp:sp modelId="{0F82EB61-B9BB-4A24-B5C1-51AAA9B4BB24}">
      <dsp:nvSpPr>
        <dsp:cNvPr id="0" name=""/>
        <dsp:cNvSpPr/>
      </dsp:nvSpPr>
      <dsp:spPr>
        <a:xfrm>
          <a:off x="4217037" y="3169094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Flattening</a:t>
          </a:r>
          <a:endParaRPr lang="en-US" sz="15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99169" y="3351226"/>
        <a:ext cx="879411" cy="879411"/>
      </dsp:txXfrm>
    </dsp:sp>
    <dsp:sp modelId="{AF6B6151-DD74-4585-A136-1AE65105E023}">
      <dsp:nvSpPr>
        <dsp:cNvPr id="0" name=""/>
        <dsp:cNvSpPr/>
      </dsp:nvSpPr>
      <dsp:spPr>
        <a:xfrm>
          <a:off x="3108116" y="3169094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Fully Connected Layers</a:t>
          </a:r>
          <a:endParaRPr lang="en-US" sz="14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3290248" y="3351226"/>
        <a:ext cx="879411" cy="879411"/>
      </dsp:txXfrm>
    </dsp:sp>
    <dsp:sp modelId="{7304D1DD-611A-42FB-B2BF-E7A2934B4C86}">
      <dsp:nvSpPr>
        <dsp:cNvPr id="0" name=""/>
        <dsp:cNvSpPr/>
      </dsp:nvSpPr>
      <dsp:spPr>
        <a:xfrm>
          <a:off x="2258634" y="2456294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Output Layer</a:t>
          </a:r>
          <a:endParaRPr lang="en-US" sz="14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440766" y="2638426"/>
        <a:ext cx="879411" cy="879411"/>
      </dsp:txXfrm>
    </dsp:sp>
    <dsp:sp modelId="{DF46FD3D-03F2-48D1-BC81-61A437F1B0CB}">
      <dsp:nvSpPr>
        <dsp:cNvPr id="0" name=""/>
        <dsp:cNvSpPr/>
      </dsp:nvSpPr>
      <dsp:spPr>
        <a:xfrm>
          <a:off x="2066072" y="1364220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200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70" b="1" i="0" kern="1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Training and Backpropagation</a:t>
          </a:r>
          <a:endParaRPr lang="en-US" sz="117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248204" y="1546352"/>
        <a:ext cx="879411" cy="879411"/>
      </dsp:txXfrm>
    </dsp:sp>
    <dsp:sp modelId="{BB29B88E-6755-4800-B73F-7C1A7DDF6D8B}">
      <dsp:nvSpPr>
        <dsp:cNvPr id="0" name=""/>
        <dsp:cNvSpPr/>
      </dsp:nvSpPr>
      <dsp:spPr>
        <a:xfrm>
          <a:off x="2620532" y="403867"/>
          <a:ext cx="1243675" cy="1243675"/>
        </a:xfrm>
        <a:prstGeom prst="ellipse">
          <a:avLst/>
        </a:prstGeom>
        <a:solidFill>
          <a:schemeClr val="accent5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rPr>
            <a:t>Prediction</a:t>
          </a:r>
          <a:endParaRPr lang="en-US" sz="14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802664" y="585999"/>
        <a:ext cx="879411" cy="879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561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621F-C920-439A-BEC2-B77051CBCD2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1049562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563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9782F-8C82-4E4A-92DB-B4A71BAD2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49.464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1,'1'6,"0"1,0-1,0 0,1 1,0-1,0 0,1 0,0 0,6 9,0-1,0 0,19 19,-27-32,0 1,0-1,1 0,-1 0,0 0,1 0,-1 0,1 0,-1 0,1 0,-1-1,1 1,0 0,-1-1,1 0,0 1,-1-1,1 0,3 0,-1-1,0 1,1-2,-1 1,0 0,0-1,4-2,-3 2,0-1,-1 2,1-1,0 0,0 1,10-2,-11 3,0 1,1-1,-1 1,0 0,1 0,-1 0,0 0,0 1,0 0,0 0,0 0,0 0,-1 1,1-1,-1 1,0 0,1 0,3 5,5 6,-1 2,19 31,-27-42,7 11,-2 1,0 0,-1 0,0 0,-1 1,3 19,12 36,-15-54,0-1,-1 1,-1 1,2 30,-6-48,0 0,0 0,0 0,0 0,0 0,-1 0,1-1,-1 1,1 0,-1 0,0 0,0-1,0 1,-1 2,-7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26.7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1,'59'146,"-36"-82,57 164,258 805,-85 39,-239-965,-1 140,-16-205,-1-28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49.464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1,'1'6,"0"1,0-1,0 0,1 1,0-1,0 0,1 0,0 0,6 9,0-1,0 0,19 19,-27-32,0 1,0-1,1 0,-1 0,0 0,1 0,-1 0,1 0,-1 0,1 0,-1-1,1 1,0 0,-1-1,1 0,0 1,-1-1,1 0,3 0,-1-1,0 1,1-2,-1 1,0 0,0-1,4-2,-3 2,0-1,-1 2,1-1,0 0,0 1,10-2,-11 3,0 1,1-1,-1 1,0 0,1 0,-1 0,0 0,0 1,0 0,0 0,0 0,0 0,-1 1,1-1,-1 1,0 0,1 0,3 5,5 6,-1 2,19 31,-27-42,7 11,-2 1,0 0,-1 0,0 0,-1 1,3 19,12 36,-15-54,0-1,-1 1,-1 1,2 30,-6-48,0 0,0 0,0 0,0 0,0 0,-1 0,1-1,-1 1,1 0,-1 0,0 0,0-1,0 1,-1 2,-7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0.26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586 1185,'-199'-362,"150"264,-261-524,303 608,-11-27,18 39,-1 0,1-1,-1 1,1-1,0 1,0 0,0-1,0 1,0-1,1 1,-1-1,1 1,0 0,-1-1,3-2,-3 5,0-1,1 1,-1-1,0 1,1 0,-1-1,0 1,1-1,-1 1,1 0,-1-1,0 1,1 0,-1 0,1-1,-1 1,1 0,-1 0,1 0,0 0,-1 0,1-1,-1 1,1 0,-1 0,1 0,-1 1,1-1,-1 0,1 0,0 0,-1 0,1 0,-1 1,1-1,-1 0,0 0,1 1,-1-1,1 0,-1 1,1-1,-1 0,0 1,1 0,19 20,7 16,-2 0,-1 2,-2 0,19 50,-30-63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0.80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4.488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80,'7'-5,"1"1,-1-1,1 1,0 0,0 1,0 0,0 0,1 1,-1 0,1 0,12 0,-4-1,86-14,0 5,1 4,187 9,-187 12,-1 5,-1 3,100 37,-112-26,-47-15,0-3,47 10,-20-6,14 4,-75-21,-1 0,1 0,-1 0,1-1,0-1,-1 1,14-4,-20 4,1-1,-1 0,0 0,0 0,1 0,-1 0,0-1,0 1,0-1,0 1,-1-1,1 0,0 1,-1-1,1 0,-1 0,1 0,-1 0,0-1,0 1,0 0,0 0,-1-1,1 1,0 0,-1-1,0 1,0-1,1-2,0-12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5.29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1532 1,'-103'-1,"-192"6,249-1,-1 2,1 2,0 2,-55 19,63-13,1 2,-65 43,66-38,-2-1,-49 20,51-27,-89 30,105-39,0-2,-1 0,1-1,-31 0,37-2,0-2,1 1,-1-1,1-1,0-1,-1 0,1 0,0-2,1 1,-1-2,1 1,0-2,0 0,-13-10,15 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5.103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0,'4'0,"-1"0,0 1,0-1,0 1,0-1,0 1,0 0,0 0,0 1,0-1,0 0,3 3,12 6,462 273,-346-200,728 505,-622-380,77 58,-266-228,84 55,-59-51,-24-14,64 46,-27-10,68 53,-131-93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6.05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0,'111'179,"-62"-94,97 161,231 364,-132-254,-178-261,61 101,-103-156,-17-30,-1 1,-1 1,0-1,0 1,5 18,-27-47,-158-210,70 87,-323-391,420 523,-12-15,-1 1,-1 1,0 1,-27-18,11 24,28 10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6.804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0,'108'59,"-60"-31,88 36,-110-54,212 84,-180-67,-2 1,55 38,-79-46,2-2,0 0,42 13,-67-27,0 1,0 0,-1 1,0 0,14 13,-14-12,0 0,1 0,0-1,15 8,-8-7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26.17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1554,'0'54,"-20"660,10-648,6-44,-2 42,6 5,0 44,0-112,0 0,0 0,0 0,0 0,0 0,0 0,0 0,0 0,-1 0,1 0,0 0,-1 0,1 0,0 0,-1 0,1 0,-1 0,1 0,-1-1,0 1,1 0,-1 0,0-1,0 1,0 0,1-1,-1 1,0-1,0 1,0-1,-1 1,0-1,1-1,-1 0,1 1,-1-1,0 0,1 0,-1 1,1-1,0-1,-1 1,1 0,0 0,-1 0,1-1,0 1,0 0,0-1,0 1,-1-4,-15-26,1-2,-17-48,32 79,-161-474,17-18,140 476,-345-1433,335 1379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0.26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586 1185,'-199'-362,"150"264,-261-524,303 608,-11-27,18 39,-1 0,1-1,-1 1,1-1,0 1,0 0,0-1,0 1,0-1,1 1,-1-1,1 1,0 0,-1-1,3-2,-3 5,0-1,1 1,-1-1,0 1,1 0,-1-1,0 1,1-1,-1 1,1 0,-1-1,0 1,1 0,-1 0,1-1,-1 1,1 0,-1 0,1 0,0 0,-1 0,1-1,-1 1,1 0,-1 0,1 0,-1 1,1-1,-1 0,1 0,0 0,-1 0,1 0,-1 1,1-1,-1 0,0 0,1 1,-1-1,1 0,-1 1,1-1,-1 0,0 1,1 0,19 20,7 16,-2 0,-1 2,-2 0,19 50,-30-63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26.7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1,'59'146,"-36"-82,57 164,258 805,-85 39,-239-965,-1 140,-16-205,-1-28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00:43:56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 0 24575,'509'0'0,"-488"2"0,0 0 0,0 2 0,-1 0 0,25 8 0,38 8 0,-78-19 0,0 0 0,0 1 0,0 0 0,-1-1 0,1 1 0,-1 1 0,1-1 0,-1 1 0,0-1 0,0 1 0,0 1 0,-1-1 0,1 0 0,-1 1 0,1 0 0,-1 0 0,0 0 0,-1 0 0,5 8 0,-3-3 0,0 0 0,0 0 0,-1 1 0,0 0 0,-1-1 0,0 1 0,0 0 0,-1 18 0,0-15 0,-2-1 0,1 1 0,-2 0 0,0 0 0,0-1 0,-1 0 0,-1 1 0,0-1 0,-9 18 0,-20 56 0,8-19 0,7-16 0,-7 14 0,16-45 0,2 1 0,0 0 0,-5 25 0,-2 6 0,-48 118 0,-2 11 0,61-175 0,1 0 0,1 0 0,-1 0 0,1 0 0,1 0 0,-1 0 0,1 0 0,0 9 0,0-14 0,0 0 0,0 0 0,0 0 0,1 0 0,-1 1 0,0-1 0,1 0 0,-1 0 0,1 0 0,-1 0 0,1 0 0,-1 0 0,1 0 0,0 0 0,0 0 0,-1 0 0,1-1 0,0 1 0,2 1 0,-2-1 0,1-1 0,-1 0 0,1 1 0,-1-1 0,1 0 0,-1 0 0,1 0 0,-1 0 0,1 0 0,-1 0 0,1-1 0,-1 1 0,1 0 0,-1-1 0,0 1 0,1-1 0,-1 0 0,1 1 0,-1-1 0,2-1 0,23-15 0,0 0 0,-2-2 0,0-1 0,-1-1 0,32-37 0,-11 11 0,-24 25 0,-1-1 0,-1-1 0,-1-1 0,-1 0 0,-2-2 0,15-34 0,-22 48 0,-1 1 0,-1 0 0,0 0 0,0-1 0,-1 1 0,3-20 0,-7 28 0,1 1 0,-1 0 0,0 0 0,-1 0 0,1-1 0,0 1 0,-1 0 0,0 0 0,1 0 0,-1 0 0,-1 0 0,1 0 0,0 0 0,-1 0 0,1 0 0,-1 0 0,0 1 0,0-1 0,0 1 0,0 0 0,-1-1 0,1 1 0,-1 0 0,1 0 0,-1 0 0,0 1 0,-5-4 0,-1 0 0,-1 1 0,0-1 0,0 2 0,0-1 0,0 1 0,-17-2 0,24 4 0,0 1 0,0 0 0,0 0 0,0 0 0,0 0 0,0 1 0,0-1 0,1 1 0,-1-1 0,0 1 0,0 0 0,1 0 0,-1 0 0,0 1 0,1-1 0,-1 1 0,1-1 0,0 1 0,-1 0 0,1 0 0,0 0 0,0 0 0,0 0 0,0 1 0,1-1 0,-1 0 0,1 1 0,-3 4 0,-3 12 0,1 0 0,1 1 0,-6 37 0,0 1 0,-19 97 0,20-91 0,-3-1 0,-3 0 0,-27 70 0,27-93 0,12-26 0,-2 0 0,1-1 0,-2 1 0,0-1 0,0 0 0,-17 21 0,-1 5 0,3 0 0,20-38 0,1 1 0,-1 0 0,1 0 0,-1-1 0,0 1 0,1-1 0,-1 1 0,0-1 0,0 0 0,0 1 0,0-1 0,0 0 0,0 0 0,-4 0 0,5 0 0,0-1 0,0 0 0,0 0 0,0 0 0,0 0 0,0 0 0,0 0 0,0 0 0,0-1 0,0 1 0,0 0 0,0 0 0,0-1 0,0 1 0,1 0 0,-1-1 0,0 1 0,0-1 0,0 0 0,0 1 0,1-1 0,-1 1 0,0-1 0,0-1 0,-1 0 0,1 0 0,-1-1 0,1 1 0,0-1 0,0 0 0,0 1 0,0-1 0,-1-4 0,0-4 0,0 0 0,1 0 0,1-14 0,3-20 0,1 1 0,3 0 0,2 1 0,2-1 0,19-50 0,-25 80 0,1 0 0,13-23 0,-18 34 0,1 0 0,-1 0 0,1 1 0,0-1 0,0 1 0,0 0 0,0-1 0,0 1 0,0 0 0,1 0 0,-1 1 0,1-1 0,-1 0 0,1 1 0,0-1 0,0 1 0,0 0 0,0 0 0,-1 0 0,5 0 0,-6 1 0,0 0 0,0 0 0,-1 0 0,1 0 0,0 0 0,0 0 0,0 0 0,0 1 0,-1-1 0,1 0 0,0 1 0,0-1 0,0 0 0,-1 1 0,1-1 0,0 1 0,-1-1 0,1 1 0,0 0 0,-1-1 0,1 1 0,-1 0 0,1-1 0,-1 1 0,1 0 0,-1 0 0,1-1 0,-1 1 0,0 0 0,0 0 0,1 0 0,-1-1 0,0 1 0,0 0 0,0 0 0,0 0 0,0 0 0,0 0 0,0-1 0,0 1 0,0 0 0,0 0 0,0 0 0,-1 0 0,0 1 0,-12 40 0,-41 69 0,34-76 0,3 1 0,1 1 0,1 0 0,-16 68 0,26-78 0,-2-1 0,-1 0 0,-2 0 0,-17 36 0,-16 13 0,40-71 0,1 1 0,-1 0 0,0-1 0,-1 0 0,1 1 0,-1-1 0,0-1 0,-5 6 0,8-8 0,-1 0 0,1 0 0,0 0 0,0 0 0,0 0 0,-1 0 0,1-1 0,0 1 0,-1 0 0,1 0 0,-1-1 0,1 1 0,-1-1 0,1 0 0,-1 1 0,1-1 0,-1 0 0,1 0 0,-1 0 0,1 0 0,-1 0 0,1 0 0,-1 0 0,1-1 0,-1 1 0,1 0 0,-1-1 0,1 0 0,-1 1 0,1-1 0,-1 0 0,1 1 0,-2-3 0,-1-3 0,0 0 0,0 0 0,1-1 0,-1 1 0,2-1 0,-1 0 0,1 0 0,-3-11 0,4 12 0,-19-72 0,4-1 0,-10-137 0,20 90 0,12-129 0,-3 206 0,2 1 0,22-94 0,-23 127 0,1 0 0,0 0 0,1 1 0,0-1 0,2 1 0,-1 1 0,2 0 0,0 0 0,0 0 0,1 1 0,1 1 0,0 0 0,15-13 0,-25 24 0,0-1 0,-1 0 0,1 0 0,0 1 0,0-1 0,0 1 0,0-1 0,0 1 0,0-1 0,0 1 0,0-1 0,0 1 0,0 0 0,0 0 0,0 0 0,1-1 0,-1 1 0,0 0 0,0 0 0,0 0 0,2 1 0,-2-1 0,-1 1 0,1 0 0,0-1 0,-1 1 0,1 0 0,-1-1 0,1 1 0,-1 0 0,1-1 0,-1 1 0,0 0 0,1 0 0,-1 0 0,0-1 0,0 1 0,1 0 0,-1 0 0,0 0 0,0 0 0,0 1 0,0 5 0,0 0 0,-1 1 0,0-1 0,0 0 0,-3 8 0,-31 92 0,21-69 0,2 0 0,1 1 0,2 0 0,-6 59 0,14 128 0,3-119 0,-2-95 0,1 0 0,1-1 0,0 1 0,0 0 0,1-1 0,0 0 0,1 0 0,1 0 0,0 0 0,9 15 0,-13-25 0,0 1 0,0-1 0,1 0 0,-1 0 0,0 0 0,1 0 0,-1 0 0,0 0 0,1-1 0,-1 1 0,1 0 0,-1-1 0,1 1 0,0-1 0,-1 1 0,1-1 0,-1 0 0,1 0 0,0 0 0,-1 0 0,1 0 0,0 0 0,-1 0 0,1 0 0,-1-1 0,1 1 0,0-1 0,-1 1 0,1-1 0,-1 0 0,1 1 0,-1-1 0,0 0 0,1 0 0,-1 0 0,2-2 0,5-3 0,0 1 0,-1-2 0,0 1 0,0-1 0,6-9 0,8-12 0,-2-1 0,-1-2 0,25-54 0,-18 24 0,17-67 0,-34 100 0,-1 0 0,-2 0 0,0-1 0,-2 0 0,-2 0 0,0 1 0,-6-47 0,5 74 0,0 0 0,0 0 0,0 0 0,0 0 0,0 0 0,-1 0 0,1 0 0,0 0 0,0 1 0,-1-1 0,1 0 0,-1 0 0,1 0 0,-1 0 0,1 1 0,-1-1 0,1 0 0,-1 0 0,0 1 0,1-1 0,-1 1 0,0-1 0,0 0 0,0 1 0,1-1 0,-1 1 0,0 0 0,-2-1 0,1 1 0,0 0 0,0 0 0,0 0 0,1 1 0,-1-1 0,0 0 0,0 1 0,0 0 0,0-1 0,0 1 0,1 0 0,-1 0 0,-2 2 0,-8 6 0,0 1 0,-20 20 0,27-25 0,-114 102 0,-34 35 0,148-137 0,-51 52 0,52-54 0,0 0 0,1 0 0,-1 0 0,0-1 0,0 0 0,-1 1 0,1-1 0,0-1 0,-1 1 0,1-1 0,-1 1 0,0-1 0,-7 0 0,11-1 0,0 0 0,0 0 0,0-1 0,1 1 0,-1 0 0,0-1 0,1 1 0,-1 0 0,0-1 0,1 1 0,-1-1 0,0 1 0,1-1 0,-1 0 0,1 1 0,-1-1 0,1 0 0,-1 1 0,1-1 0,0 0 0,-1 1 0,1-1 0,0 0 0,0 0 0,-1 1 0,1-1 0,0 0 0,0 0 0,0 0 0,0 1 0,0-1 0,0 0 0,0 0 0,0 0 0,0 1 0,1-1 0,-1-1 0,7-32 0,31-91 0,-18 64 0,-2 0 0,-3-1 0,8-74 0,-21 117 0,-1 0 0,-1 0 0,-1 0 0,0 0 0,-2 0 0,0 0 0,-1 0 0,-1 1 0,0 0 0,-2 0 0,0 0 0,-1 1 0,-1 0 0,0 0 0,-12-15 0,6 12 0,-1 0 0,-35-35 0,45 50 0,-1 0 0,1 0 0,-1 0 0,0 1 0,0 0 0,0 0 0,-1 1 0,1 0 0,-1 0 0,0 1 0,1 0 0,-17-2 0,29 5 0,0 0 0,0 0 0,0 0 0,0 1 0,0 0 0,-1 0 0,1 0 0,0 1 0,7 5 0,-1 1 0,0 0 0,-1 0 0,13 15 0,-4-1 0,-1 1 0,-1 0 0,16 33 0,-33-57 0,93 191 0,-78-156 0,-2 2 0,-1 0 0,10 55 0,-15-57 0,-4-22 0,0 0 0,-1 0 0,0 0 0,-1 0 0,-1 0 0,0 0 0,0 0 0,-4 16 0,4-27 0,-1 0 0,0 0 0,1 0 0,-1-1 0,0 1 0,0 0 0,0-1 0,-1 1 0,1-1 0,0 1 0,0-1 0,-1 0 0,1 1 0,-1-1 0,1 0 0,-1 0 0,0 0 0,-2 1 0,0 0 0,-1-1 0,1 0 0,0 0 0,0 0 0,0-1 0,-1 1 0,1-1 0,-6 0 0,2-1 0,-1 0 0,1 0 0,0-1 0,-1 0 0,1 0 0,0-1 0,0 0 0,-10-6 0,-90-70 0,79 57 0,24 17 0,-38-24 0,22 24 0,20 5 0,1 0 0,-1 0 0,0 1 0,1-1 0,-1 0 0,0 0 0,1 1 0,-1-1 0,0 0 0,1 1 0,-1-1 0,1 1 0,-1-1 0,1 1 0,-1-1 0,1 1 0,-1-1 0,1 1 0,0-1 0,-1 1 0,1 0 0,0-1 0,-1 1 0,1 0 0,0-1 0,-1 2 0,1 1 0,0 0 0,0 0 0,0 0 0,0 0 0,1 0 0,-1 0 0,1 0 0,0 0 0,-1 0 0,1-1 0,1 1 0,-1 0 0,0 0 0,1-1 0,-1 1 0,1-1 0,3 4 0,36 41 0,142 155 0,-92-100 0,-82-91-1365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00:43:56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 0 24575,'509'0'0,"-488"2"0,0 0 0,0 2 0,-1 0 0,25 8 0,38 8 0,-78-19 0,0 0 0,0 1 0,0 0 0,-1-1 0,1 1 0,-1 1 0,1-1 0,-1 1 0,0-1 0,0 1 0,0 1 0,-1-1 0,1 0 0,-1 1 0,1 0 0,-1 0 0,0 0 0,-1 0 0,5 8 0,-3-3 0,0 0 0,0 0 0,-1 1 0,0 0 0,-1-1 0,0 1 0,0 0 0,-1 18 0,0-15 0,-2-1 0,1 1 0,-2 0 0,0 0 0,0-1 0,-1 0 0,-1 1 0,0-1 0,-9 18 0,-20 56 0,8-19 0,7-16 0,-7 14 0,16-45 0,2 1 0,0 0 0,-5 25 0,-2 6 0,-48 118 0,-2 11 0,61-175 0,1 0 0,1 0 0,-1 0 0,1 0 0,1 0 0,-1 0 0,1 0 0,0 9 0,0-14 0,0 0 0,0 0 0,0 0 0,1 0 0,-1 1 0,0-1 0,1 0 0,-1 0 0,1 0 0,-1 0 0,1 0 0,-1 0 0,1 0 0,0 0 0,0 0 0,-1 0 0,1-1 0,0 1 0,2 1 0,-2-1 0,1-1 0,-1 0 0,1 1 0,-1-1 0,1 0 0,-1 0 0,1 0 0,-1 0 0,1 0 0,-1 0 0,1-1 0,-1 1 0,1 0 0,-1-1 0,0 1 0,1-1 0,-1 0 0,1 1 0,-1-1 0,2-1 0,23-15 0,0 0 0,-2-2 0,0-1 0,-1-1 0,32-37 0,-11 11 0,-24 25 0,-1-1 0,-1-1 0,-1-1 0,-1 0 0,-2-2 0,15-34 0,-22 48 0,-1 1 0,-1 0 0,0 0 0,0-1 0,-1 1 0,3-20 0,-7 28 0,1 1 0,-1 0 0,0 0 0,-1 0 0,1-1 0,0 1 0,-1 0 0,0 0 0,1 0 0,-1 0 0,-1 0 0,1 0 0,0 0 0,-1 0 0,1 0 0,-1 0 0,0 1 0,0-1 0,0 1 0,0 0 0,-1-1 0,1 1 0,-1 0 0,1 0 0,-1 0 0,0 1 0,-5-4 0,-1 0 0,-1 1 0,0-1 0,0 2 0,0-1 0,0 1 0,-17-2 0,24 4 0,0 1 0,0 0 0,0 0 0,0 0 0,0 0 0,0 1 0,0-1 0,1 1 0,-1-1 0,0 1 0,0 0 0,1 0 0,-1 0 0,0 1 0,1-1 0,-1 1 0,1-1 0,0 1 0,-1 0 0,1 0 0,0 0 0,0 0 0,0 0 0,0 1 0,1-1 0,-1 0 0,1 1 0,-3 4 0,-3 12 0,1 0 0,1 1 0,-6 37 0,0 1 0,-19 97 0,20-91 0,-3-1 0,-3 0 0,-27 70 0,27-93 0,12-26 0,-2 0 0,1-1 0,-2 1 0,0-1 0,0 0 0,-17 21 0,-1 5 0,3 0 0,20-38 0,1 1 0,-1 0 0,1 0 0,-1-1 0,0 1 0,1-1 0,-1 1 0,0-1 0,0 0 0,0 1 0,0-1 0,0 0 0,0 0 0,-4 0 0,5 0 0,0-1 0,0 0 0,0 0 0,0 0 0,0 0 0,0 0 0,0 0 0,0 0 0,0-1 0,0 1 0,0 0 0,0 0 0,0-1 0,0 1 0,1 0 0,-1-1 0,0 1 0,0-1 0,0 0 0,0 1 0,1-1 0,-1 1 0,0-1 0,0-1 0,-1 0 0,1 0 0,-1-1 0,1 1 0,0-1 0,0 0 0,0 1 0,0-1 0,-1-4 0,0-4 0,0 0 0,1 0 0,1-14 0,3-20 0,1 1 0,3 0 0,2 1 0,2-1 0,19-50 0,-25 80 0,1 0 0,13-23 0,-18 34 0,1 0 0,-1 0 0,1 1 0,0-1 0,0 1 0,0 0 0,0-1 0,0 1 0,0 0 0,1 0 0,-1 1 0,1-1 0,-1 0 0,1 1 0,0-1 0,0 1 0,0 0 0,0 0 0,-1 0 0,5 0 0,-6 1 0,0 0 0,0 0 0,-1 0 0,1 0 0,0 0 0,0 0 0,0 0 0,0 1 0,-1-1 0,1 0 0,0 1 0,0-1 0,0 0 0,-1 1 0,1-1 0,0 1 0,-1-1 0,1 1 0,0 0 0,-1-1 0,1 1 0,-1 0 0,1-1 0,-1 1 0,1 0 0,-1 0 0,1-1 0,-1 1 0,0 0 0,0 0 0,1 0 0,-1-1 0,0 1 0,0 0 0,0 0 0,0 0 0,0 0 0,0 0 0,0-1 0,0 1 0,0 0 0,0 0 0,0 0 0,-1 0 0,0 1 0,-12 40 0,-41 69 0,34-76 0,3 1 0,1 1 0,1 0 0,-16 68 0,26-78 0,-2-1 0,-1 0 0,-2 0 0,-17 36 0,-16 13 0,40-71 0,1 1 0,-1 0 0,0-1 0,-1 0 0,1 1 0,-1-1 0,0-1 0,-5 6 0,8-8 0,-1 0 0,1 0 0,0 0 0,0 0 0,0 0 0,-1 0 0,1-1 0,0 1 0,-1 0 0,1 0 0,-1-1 0,1 1 0,-1-1 0,1 0 0,-1 1 0,1-1 0,-1 0 0,1 0 0,-1 0 0,1 0 0,-1 0 0,1 0 0,-1 0 0,1-1 0,-1 1 0,1 0 0,-1-1 0,1 0 0,-1 1 0,1-1 0,-1 0 0,1 1 0,-2-3 0,-1-3 0,0 0 0,0 0 0,1-1 0,-1 1 0,2-1 0,-1 0 0,1 0 0,-3-11 0,4 12 0,-19-72 0,4-1 0,-10-137 0,20 90 0,12-129 0,-3 206 0,2 1 0,22-94 0,-23 127 0,1 0 0,0 0 0,1 1 0,0-1 0,2 1 0,-1 1 0,2 0 0,0 0 0,0 0 0,1 1 0,1 1 0,0 0 0,15-13 0,-25 24 0,0-1 0,-1 0 0,1 0 0,0 1 0,0-1 0,0 1 0,0-1 0,0 1 0,0-1 0,0 1 0,0-1 0,0 1 0,0 0 0,0 0 0,0 0 0,1-1 0,-1 1 0,0 0 0,0 0 0,0 0 0,2 1 0,-2-1 0,-1 1 0,1 0 0,0-1 0,-1 1 0,1 0 0,-1-1 0,1 1 0,-1 0 0,1-1 0,-1 1 0,0 0 0,1 0 0,-1 0 0,0-1 0,0 1 0,1 0 0,-1 0 0,0 0 0,0 0 0,0 1 0,0 5 0,0 0 0,-1 1 0,0-1 0,0 0 0,-3 8 0,-31 92 0,21-69 0,2 0 0,1 1 0,2 0 0,-6 59 0,14 128 0,3-119 0,-2-95 0,1 0 0,1-1 0,0 1 0,0 0 0,1-1 0,0 0 0,1 0 0,1 0 0,0 0 0,9 15 0,-13-25 0,0 1 0,0-1 0,1 0 0,-1 0 0,0 0 0,1 0 0,-1 0 0,0 0 0,1-1 0,-1 1 0,1 0 0,-1-1 0,1 1 0,0-1 0,-1 1 0,1-1 0,-1 0 0,1 0 0,0 0 0,-1 0 0,1 0 0,0 0 0,-1 0 0,1 0 0,-1-1 0,1 1 0,0-1 0,-1 1 0,1-1 0,-1 0 0,1 1 0,-1-1 0,0 0 0,1 0 0,-1 0 0,2-2 0,5-3 0,0 1 0,-1-2 0,0 1 0,0-1 0,6-9 0,8-12 0,-2-1 0,-1-2 0,25-54 0,-18 24 0,17-67 0,-34 100 0,-1 0 0,-2 0 0,0-1 0,-2 0 0,-2 0 0,0 1 0,-6-47 0,5 74 0,0 0 0,0 0 0,0 0 0,0 0 0,0 0 0,-1 0 0,1 0 0,0 0 0,0 1 0,-1-1 0,1 0 0,-1 0 0,1 0 0,-1 0 0,1 1 0,-1-1 0,1 0 0,-1 0 0,0 1 0,1-1 0,-1 1 0,0-1 0,0 0 0,0 1 0,1-1 0,-1 1 0,0 0 0,-2-1 0,1 1 0,0 0 0,0 0 0,0 0 0,1 1 0,-1-1 0,0 0 0,0 1 0,0 0 0,0-1 0,0 1 0,1 0 0,-1 0 0,-2 2 0,-8 6 0,0 1 0,-20 20 0,27-25 0,-114 102 0,-34 35 0,148-137 0,-51 52 0,52-54 0,0 0 0,1 0 0,-1 0 0,0-1 0,0 0 0,-1 1 0,1-1 0,0-1 0,-1 1 0,1-1 0,-1 1 0,0-1 0,-7 0 0,11-1 0,0 0 0,0 0 0,0-1 0,1 1 0,-1 0 0,0-1 0,1 1 0,-1 0 0,0-1 0,1 1 0,-1-1 0,0 1 0,1-1 0,-1 0 0,1 1 0,-1-1 0,1 0 0,-1 1 0,1-1 0,0 0 0,-1 1 0,1-1 0,0 0 0,0 0 0,-1 1 0,1-1 0,0 0 0,0 0 0,0 0 0,0 1 0,0-1 0,0 0 0,0 0 0,0 0 0,0 1 0,1-1 0,-1-1 0,7-32 0,31-91 0,-18 64 0,-2 0 0,-3-1 0,8-74 0,-21 117 0,-1 0 0,-1 0 0,-1 0 0,0 0 0,-2 0 0,0 0 0,-1 0 0,-1 1 0,0 0 0,-2 0 0,0 0 0,-1 1 0,-1 0 0,0 0 0,-12-15 0,6 12 0,-1 0 0,-35-35 0,45 50 0,-1 0 0,1 0 0,-1 0 0,0 1 0,0 0 0,0 0 0,-1 1 0,1 0 0,-1 0 0,0 1 0,1 0 0,-17-2 0,29 5 0,0 0 0,0 0 0,0 0 0,0 1 0,0 0 0,-1 0 0,1 0 0,0 1 0,7 5 0,-1 1 0,0 0 0,-1 0 0,13 15 0,-4-1 0,-1 1 0,-1 0 0,16 33 0,-33-57 0,93 191 0,-78-156 0,-2 2 0,-1 0 0,10 55 0,-15-57 0,-4-22 0,0 0 0,-1 0 0,0 0 0,-1 0 0,-1 0 0,0 0 0,0 0 0,-4 16 0,4-27 0,-1 0 0,0 0 0,1 0 0,-1-1 0,0 1 0,0 0 0,0-1 0,-1 1 0,1-1 0,0 1 0,0-1 0,-1 0 0,1 1 0,-1-1 0,1 0 0,-1 0 0,0 0 0,-2 1 0,0 0 0,-1-1 0,1 0 0,0 0 0,0 0 0,0-1 0,-1 1 0,1-1 0,-6 0 0,2-1 0,-1 0 0,1 0 0,0-1 0,-1 0 0,1 0 0,0-1 0,0 0 0,-10-6 0,-90-70 0,79 57 0,24 17 0,-38-24 0,22 24 0,20 5 0,1 0 0,-1 0 0,0 1 0,1-1 0,-1 0 0,0 0 0,1 1 0,-1-1 0,0 0 0,1 1 0,-1-1 0,1 1 0,-1-1 0,1 1 0,-1-1 0,1 1 0,-1-1 0,1 1 0,0-1 0,-1 1 0,1 0 0,0-1 0,-1 1 0,1 0 0,0-1 0,-1 2 0,1 1 0,0 0 0,0 0 0,0 0 0,0 0 0,1 0 0,-1 0 0,1 0 0,0 0 0,-1 0 0,1-1 0,1 1 0,-1 0 0,0 0 0,1-1 0,-1 1 0,1-1 0,3 4 0,36 41 0,142 155 0,-92-100 0,-82-91-1365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00:43:56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 0 24575,'509'0'0,"-488"2"0,0 0 0,0 2 0,-1 0 0,25 8 0,38 8 0,-78-19 0,0 0 0,0 1 0,0 0 0,-1-1 0,1 1 0,-1 1 0,1-1 0,-1 1 0,0-1 0,0 1 0,0 1 0,-1-1 0,1 0 0,-1 1 0,1 0 0,-1 0 0,0 0 0,-1 0 0,5 8 0,-3-3 0,0 0 0,0 0 0,-1 1 0,0 0 0,-1-1 0,0 1 0,0 0 0,-1 18 0,0-15 0,-2-1 0,1 1 0,-2 0 0,0 0 0,0-1 0,-1 0 0,-1 1 0,0-1 0,-9 18 0,-20 56 0,8-19 0,7-16 0,-7 14 0,16-45 0,2 1 0,0 0 0,-5 25 0,-2 6 0,-48 118 0,-2 11 0,61-175 0,1 0 0,1 0 0,-1 0 0,1 0 0,1 0 0,-1 0 0,1 0 0,0 9 0,0-14 0,0 0 0,0 0 0,0 0 0,1 0 0,-1 1 0,0-1 0,1 0 0,-1 0 0,1 0 0,-1 0 0,1 0 0,-1 0 0,1 0 0,0 0 0,0 0 0,-1 0 0,1-1 0,0 1 0,2 1 0,-2-1 0,1-1 0,-1 0 0,1 1 0,-1-1 0,1 0 0,-1 0 0,1 0 0,-1 0 0,1 0 0,-1 0 0,1-1 0,-1 1 0,1 0 0,-1-1 0,0 1 0,1-1 0,-1 0 0,1 1 0,-1-1 0,2-1 0,23-15 0,0 0 0,-2-2 0,0-1 0,-1-1 0,32-37 0,-11 11 0,-24 25 0,-1-1 0,-1-1 0,-1-1 0,-1 0 0,-2-2 0,15-34 0,-22 48 0,-1 1 0,-1 0 0,0 0 0,0-1 0,-1 1 0,3-20 0,-7 28 0,1 1 0,-1 0 0,0 0 0,-1 0 0,1-1 0,0 1 0,-1 0 0,0 0 0,1 0 0,-1 0 0,-1 0 0,1 0 0,0 0 0,-1 0 0,1 0 0,-1 0 0,0 1 0,0-1 0,0 1 0,0 0 0,-1-1 0,1 1 0,-1 0 0,1 0 0,-1 0 0,0 1 0,-5-4 0,-1 0 0,-1 1 0,0-1 0,0 2 0,0-1 0,0 1 0,-17-2 0,24 4 0,0 1 0,0 0 0,0 0 0,0 0 0,0 0 0,0 1 0,0-1 0,1 1 0,-1-1 0,0 1 0,0 0 0,1 0 0,-1 0 0,0 1 0,1-1 0,-1 1 0,1-1 0,0 1 0,-1 0 0,1 0 0,0 0 0,0 0 0,0 0 0,0 1 0,1-1 0,-1 0 0,1 1 0,-3 4 0,-3 12 0,1 0 0,1 1 0,-6 37 0,0 1 0,-19 97 0,20-91 0,-3-1 0,-3 0 0,-27 70 0,27-93 0,12-26 0,-2 0 0,1-1 0,-2 1 0,0-1 0,0 0 0,-17 21 0,-1 5 0,3 0 0,20-38 0,1 1 0,-1 0 0,1 0 0,-1-1 0,0 1 0,1-1 0,-1 1 0,0-1 0,0 0 0,0 1 0,0-1 0,0 0 0,0 0 0,-4 0 0,5 0 0,0-1 0,0 0 0,0 0 0,0 0 0,0 0 0,0 0 0,0 0 0,0 0 0,0-1 0,0 1 0,0 0 0,0 0 0,0-1 0,0 1 0,1 0 0,-1-1 0,0 1 0,0-1 0,0 0 0,0 1 0,1-1 0,-1 1 0,0-1 0,0-1 0,-1 0 0,1 0 0,-1-1 0,1 1 0,0-1 0,0 0 0,0 1 0,0-1 0,-1-4 0,0-4 0,0 0 0,1 0 0,1-14 0,3-20 0,1 1 0,3 0 0,2 1 0,2-1 0,19-50 0,-25 80 0,1 0 0,13-23 0,-18 34 0,1 0 0,-1 0 0,1 1 0,0-1 0,0 1 0,0 0 0,0-1 0,0 1 0,0 0 0,1 0 0,-1 1 0,1-1 0,-1 0 0,1 1 0,0-1 0,0 1 0,0 0 0,0 0 0,-1 0 0,5 0 0,-6 1 0,0 0 0,0 0 0,-1 0 0,1 0 0,0 0 0,0 0 0,0 0 0,0 1 0,-1-1 0,1 0 0,0 1 0,0-1 0,0 0 0,-1 1 0,1-1 0,0 1 0,-1-1 0,1 1 0,0 0 0,-1-1 0,1 1 0,-1 0 0,1-1 0,-1 1 0,1 0 0,-1 0 0,1-1 0,-1 1 0,0 0 0,0 0 0,1 0 0,-1-1 0,0 1 0,0 0 0,0 0 0,0 0 0,0 0 0,0 0 0,0-1 0,0 1 0,0 0 0,0 0 0,0 0 0,-1 0 0,0 1 0,-12 40 0,-41 69 0,34-76 0,3 1 0,1 1 0,1 0 0,-16 68 0,26-78 0,-2-1 0,-1 0 0,-2 0 0,-17 36 0,-16 13 0,40-71 0,1 1 0,-1 0 0,0-1 0,-1 0 0,1 1 0,-1-1 0,0-1 0,-5 6 0,8-8 0,-1 0 0,1 0 0,0 0 0,0 0 0,0 0 0,-1 0 0,1-1 0,0 1 0,-1 0 0,1 0 0,-1-1 0,1 1 0,-1-1 0,1 0 0,-1 1 0,1-1 0,-1 0 0,1 0 0,-1 0 0,1 0 0,-1 0 0,1 0 0,-1 0 0,1-1 0,-1 1 0,1 0 0,-1-1 0,1 0 0,-1 1 0,1-1 0,-1 0 0,1 1 0,-2-3 0,-1-3 0,0 0 0,0 0 0,1-1 0,-1 1 0,2-1 0,-1 0 0,1 0 0,-3-11 0,4 12 0,-19-72 0,4-1 0,-10-137 0,20 90 0,12-129 0,-3 206 0,2 1 0,22-94 0,-23 127 0,1 0 0,0 0 0,1 1 0,0-1 0,2 1 0,-1 1 0,2 0 0,0 0 0,0 0 0,1 1 0,1 1 0,0 0 0,15-13 0,-25 24 0,0-1 0,-1 0 0,1 0 0,0 1 0,0-1 0,0 1 0,0-1 0,0 1 0,0-1 0,0 1 0,0-1 0,0 1 0,0 0 0,0 0 0,0 0 0,1-1 0,-1 1 0,0 0 0,0 0 0,0 0 0,2 1 0,-2-1 0,-1 1 0,1 0 0,0-1 0,-1 1 0,1 0 0,-1-1 0,1 1 0,-1 0 0,1-1 0,-1 1 0,0 0 0,1 0 0,-1 0 0,0-1 0,0 1 0,1 0 0,-1 0 0,0 0 0,0 0 0,0 1 0,0 5 0,0 0 0,-1 1 0,0-1 0,0 0 0,-3 8 0,-31 92 0,21-69 0,2 0 0,1 1 0,2 0 0,-6 59 0,14 128 0,3-119 0,-2-95 0,1 0 0,1-1 0,0 1 0,0 0 0,1-1 0,0 0 0,1 0 0,1 0 0,0 0 0,9 15 0,-13-25 0,0 1 0,0-1 0,1 0 0,-1 0 0,0 0 0,1 0 0,-1 0 0,0 0 0,1-1 0,-1 1 0,1 0 0,-1-1 0,1 1 0,0-1 0,-1 1 0,1-1 0,-1 0 0,1 0 0,0 0 0,-1 0 0,1 0 0,0 0 0,-1 0 0,1 0 0,-1-1 0,1 1 0,0-1 0,-1 1 0,1-1 0,-1 0 0,1 1 0,-1-1 0,0 0 0,1 0 0,-1 0 0,2-2 0,5-3 0,0 1 0,-1-2 0,0 1 0,0-1 0,6-9 0,8-12 0,-2-1 0,-1-2 0,25-54 0,-18 24 0,17-67 0,-34 100 0,-1 0 0,-2 0 0,0-1 0,-2 0 0,-2 0 0,0 1 0,-6-47 0,5 74 0,0 0 0,0 0 0,0 0 0,0 0 0,0 0 0,-1 0 0,1 0 0,0 0 0,0 1 0,-1-1 0,1 0 0,-1 0 0,1 0 0,-1 0 0,1 1 0,-1-1 0,1 0 0,-1 0 0,0 1 0,1-1 0,-1 1 0,0-1 0,0 0 0,0 1 0,1-1 0,-1 1 0,0 0 0,-2-1 0,1 1 0,0 0 0,0 0 0,0 0 0,1 1 0,-1-1 0,0 0 0,0 1 0,0 0 0,0-1 0,0 1 0,1 0 0,-1 0 0,-2 2 0,-8 6 0,0 1 0,-20 20 0,27-25 0,-114 102 0,-34 35 0,148-137 0,-51 52 0,52-54 0,0 0 0,1 0 0,-1 0 0,0-1 0,0 0 0,-1 1 0,1-1 0,0-1 0,-1 1 0,1-1 0,-1 1 0,0-1 0,-7 0 0,11-1 0,0 0 0,0 0 0,0-1 0,1 1 0,-1 0 0,0-1 0,1 1 0,-1 0 0,0-1 0,1 1 0,-1-1 0,0 1 0,1-1 0,-1 0 0,1 1 0,-1-1 0,1 0 0,-1 1 0,1-1 0,0 0 0,-1 1 0,1-1 0,0 0 0,0 0 0,-1 1 0,1-1 0,0 0 0,0 0 0,0 0 0,0 1 0,0-1 0,0 0 0,0 0 0,0 0 0,0 1 0,1-1 0,-1-1 0,7-32 0,31-91 0,-18 64 0,-2 0 0,-3-1 0,8-74 0,-21 117 0,-1 0 0,-1 0 0,-1 0 0,0 0 0,-2 0 0,0 0 0,-1 0 0,-1 1 0,0 0 0,-2 0 0,0 0 0,-1 1 0,-1 0 0,0 0 0,-12-15 0,6 12 0,-1 0 0,-35-35 0,45 50 0,-1 0 0,1 0 0,-1 0 0,0 1 0,0 0 0,0 0 0,-1 1 0,1 0 0,-1 0 0,0 1 0,1 0 0,-17-2 0,29 5 0,0 0 0,0 0 0,0 0 0,0 1 0,0 0 0,-1 0 0,1 0 0,0 1 0,7 5 0,-1 1 0,0 0 0,-1 0 0,13 15 0,-4-1 0,-1 1 0,-1 0 0,16 33 0,-33-57 0,93 191 0,-78-156 0,-2 2 0,-1 0 0,10 55 0,-15-57 0,-4-22 0,0 0 0,-1 0 0,0 0 0,-1 0 0,-1 0 0,0 0 0,0 0 0,-4 16 0,4-27 0,-1 0 0,0 0 0,1 0 0,-1-1 0,0 1 0,0 0 0,0-1 0,-1 1 0,1-1 0,0 1 0,0-1 0,-1 0 0,1 1 0,-1-1 0,1 0 0,-1 0 0,0 0 0,-2 1 0,0 0 0,-1-1 0,1 0 0,0 0 0,0 0 0,0-1 0,-1 1 0,1-1 0,-6 0 0,2-1 0,-1 0 0,1 0 0,0-1 0,-1 0 0,1 0 0,0-1 0,0 0 0,-10-6 0,-90-70 0,79 57 0,24 17 0,-38-24 0,22 24 0,20 5 0,1 0 0,-1 0 0,0 1 0,1-1 0,-1 0 0,0 0 0,1 1 0,-1-1 0,0 0 0,1 1 0,-1-1 0,1 1 0,-1-1 0,1 1 0,-1-1 0,1 1 0,-1-1 0,1 1 0,0-1 0,-1 1 0,1 0 0,0-1 0,-1 1 0,1 0 0,0-1 0,-1 2 0,1 1 0,0 0 0,0 0 0,0 0 0,0 0 0,1 0 0,-1 0 0,1 0 0,0 0 0,-1 0 0,1-1 0,1 1 0,-1 0 0,0 0 0,1-1 0,-1 1 0,1-1 0,3 4 0,36 41 0,142 155 0,-92-100 0,-82-91-1365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00:43:56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 0 24575,'509'0'0,"-488"2"0,0 0 0,0 2 0,-1 0 0,25 8 0,38 8 0,-78-19 0,0 0 0,0 1 0,0 0 0,-1-1 0,1 1 0,-1 1 0,1-1 0,-1 1 0,0-1 0,0 1 0,0 1 0,-1-1 0,1 0 0,-1 1 0,1 0 0,-1 0 0,0 0 0,-1 0 0,5 8 0,-3-3 0,0 0 0,0 0 0,-1 1 0,0 0 0,-1-1 0,0 1 0,0 0 0,-1 18 0,0-15 0,-2-1 0,1 1 0,-2 0 0,0 0 0,0-1 0,-1 0 0,-1 1 0,0-1 0,-9 18 0,-20 56 0,8-19 0,7-16 0,-7 14 0,16-45 0,2 1 0,0 0 0,-5 25 0,-2 6 0,-48 118 0,-2 11 0,61-175 0,1 0 0,1 0 0,-1 0 0,1 0 0,1 0 0,-1 0 0,1 0 0,0 9 0,0-14 0,0 0 0,0 0 0,0 0 0,1 0 0,-1 1 0,0-1 0,1 0 0,-1 0 0,1 0 0,-1 0 0,1 0 0,-1 0 0,1 0 0,0 0 0,0 0 0,-1 0 0,1-1 0,0 1 0,2 1 0,-2-1 0,1-1 0,-1 0 0,1 1 0,-1-1 0,1 0 0,-1 0 0,1 0 0,-1 0 0,1 0 0,-1 0 0,1-1 0,-1 1 0,1 0 0,-1-1 0,0 1 0,1-1 0,-1 0 0,1 1 0,-1-1 0,2-1 0,23-15 0,0 0 0,-2-2 0,0-1 0,-1-1 0,32-37 0,-11 11 0,-24 25 0,-1-1 0,-1-1 0,-1-1 0,-1 0 0,-2-2 0,15-34 0,-22 48 0,-1 1 0,-1 0 0,0 0 0,0-1 0,-1 1 0,3-20 0,-7 28 0,1 1 0,-1 0 0,0 0 0,-1 0 0,1-1 0,0 1 0,-1 0 0,0 0 0,1 0 0,-1 0 0,-1 0 0,1 0 0,0 0 0,-1 0 0,1 0 0,-1 0 0,0 1 0,0-1 0,0 1 0,0 0 0,-1-1 0,1 1 0,-1 0 0,1 0 0,-1 0 0,0 1 0,-5-4 0,-1 0 0,-1 1 0,0-1 0,0 2 0,0-1 0,0 1 0,-17-2 0,24 4 0,0 1 0,0 0 0,0 0 0,0 0 0,0 0 0,0 1 0,0-1 0,1 1 0,-1-1 0,0 1 0,0 0 0,1 0 0,-1 0 0,0 1 0,1-1 0,-1 1 0,1-1 0,0 1 0,-1 0 0,1 0 0,0 0 0,0 0 0,0 0 0,0 1 0,1-1 0,-1 0 0,1 1 0,-3 4 0,-3 12 0,1 0 0,1 1 0,-6 37 0,0 1 0,-19 97 0,20-91 0,-3-1 0,-3 0 0,-27 70 0,27-93 0,12-26 0,-2 0 0,1-1 0,-2 1 0,0-1 0,0 0 0,-17 21 0,-1 5 0,3 0 0,20-38 0,1 1 0,-1 0 0,1 0 0,-1-1 0,0 1 0,1-1 0,-1 1 0,0-1 0,0 0 0,0 1 0,0-1 0,0 0 0,0 0 0,-4 0 0,5 0 0,0-1 0,0 0 0,0 0 0,0 0 0,0 0 0,0 0 0,0 0 0,0 0 0,0-1 0,0 1 0,0 0 0,0 0 0,0-1 0,0 1 0,1 0 0,-1-1 0,0 1 0,0-1 0,0 0 0,0 1 0,1-1 0,-1 1 0,0-1 0,0-1 0,-1 0 0,1 0 0,-1-1 0,1 1 0,0-1 0,0 0 0,0 1 0,0-1 0,-1-4 0,0-4 0,0 0 0,1 0 0,1-14 0,3-20 0,1 1 0,3 0 0,2 1 0,2-1 0,19-50 0,-25 80 0,1 0 0,13-23 0,-18 34 0,1 0 0,-1 0 0,1 1 0,0-1 0,0 1 0,0 0 0,0-1 0,0 1 0,0 0 0,1 0 0,-1 1 0,1-1 0,-1 0 0,1 1 0,0-1 0,0 1 0,0 0 0,0 0 0,-1 0 0,5 0 0,-6 1 0,0 0 0,0 0 0,-1 0 0,1 0 0,0 0 0,0 0 0,0 0 0,0 1 0,-1-1 0,1 0 0,0 1 0,0-1 0,0 0 0,-1 1 0,1-1 0,0 1 0,-1-1 0,1 1 0,0 0 0,-1-1 0,1 1 0,-1 0 0,1-1 0,-1 1 0,1 0 0,-1 0 0,1-1 0,-1 1 0,0 0 0,0 0 0,1 0 0,-1-1 0,0 1 0,0 0 0,0 0 0,0 0 0,0 0 0,0 0 0,0-1 0,0 1 0,0 0 0,0 0 0,0 0 0,-1 0 0,0 1 0,-12 40 0,-41 69 0,34-76 0,3 1 0,1 1 0,1 0 0,-16 68 0,26-78 0,-2-1 0,-1 0 0,-2 0 0,-17 36 0,-16 13 0,40-71 0,1 1 0,-1 0 0,0-1 0,-1 0 0,1 1 0,-1-1 0,0-1 0,-5 6 0,8-8 0,-1 0 0,1 0 0,0 0 0,0 0 0,0 0 0,-1 0 0,1-1 0,0 1 0,-1 0 0,1 0 0,-1-1 0,1 1 0,-1-1 0,1 0 0,-1 1 0,1-1 0,-1 0 0,1 0 0,-1 0 0,1 0 0,-1 0 0,1 0 0,-1 0 0,1-1 0,-1 1 0,1 0 0,-1-1 0,1 0 0,-1 1 0,1-1 0,-1 0 0,1 1 0,-2-3 0,-1-3 0,0 0 0,0 0 0,1-1 0,-1 1 0,2-1 0,-1 0 0,1 0 0,-3-11 0,4 12 0,-19-72 0,4-1 0,-10-137 0,20 90 0,12-129 0,-3 206 0,2 1 0,22-94 0,-23 127 0,1 0 0,0 0 0,1 1 0,0-1 0,2 1 0,-1 1 0,2 0 0,0 0 0,0 0 0,1 1 0,1 1 0,0 0 0,15-13 0,-25 24 0,0-1 0,-1 0 0,1 0 0,0 1 0,0-1 0,0 1 0,0-1 0,0 1 0,0-1 0,0 1 0,0-1 0,0 1 0,0 0 0,0 0 0,0 0 0,1-1 0,-1 1 0,0 0 0,0 0 0,0 0 0,2 1 0,-2-1 0,-1 1 0,1 0 0,0-1 0,-1 1 0,1 0 0,-1-1 0,1 1 0,-1 0 0,1-1 0,-1 1 0,0 0 0,1 0 0,-1 0 0,0-1 0,0 1 0,1 0 0,-1 0 0,0 0 0,0 0 0,0 1 0,0 5 0,0 0 0,-1 1 0,0-1 0,0 0 0,-3 8 0,-31 92 0,21-69 0,2 0 0,1 1 0,2 0 0,-6 59 0,14 128 0,3-119 0,-2-95 0,1 0 0,1-1 0,0 1 0,0 0 0,1-1 0,0 0 0,1 0 0,1 0 0,0 0 0,9 15 0,-13-25 0,0 1 0,0-1 0,1 0 0,-1 0 0,0 0 0,1 0 0,-1 0 0,0 0 0,1-1 0,-1 1 0,1 0 0,-1-1 0,1 1 0,0-1 0,-1 1 0,1-1 0,-1 0 0,1 0 0,0 0 0,-1 0 0,1 0 0,0 0 0,-1 0 0,1 0 0,-1-1 0,1 1 0,0-1 0,-1 1 0,1-1 0,-1 0 0,1 1 0,-1-1 0,0 0 0,1 0 0,-1 0 0,2-2 0,5-3 0,0 1 0,-1-2 0,0 1 0,0-1 0,6-9 0,8-12 0,-2-1 0,-1-2 0,25-54 0,-18 24 0,17-67 0,-34 100 0,-1 0 0,-2 0 0,0-1 0,-2 0 0,-2 0 0,0 1 0,-6-47 0,5 74 0,0 0 0,0 0 0,0 0 0,0 0 0,0 0 0,-1 0 0,1 0 0,0 0 0,0 1 0,-1-1 0,1 0 0,-1 0 0,1 0 0,-1 0 0,1 1 0,-1-1 0,1 0 0,-1 0 0,0 1 0,1-1 0,-1 1 0,0-1 0,0 0 0,0 1 0,1-1 0,-1 1 0,0 0 0,-2-1 0,1 1 0,0 0 0,0 0 0,0 0 0,1 1 0,-1-1 0,0 0 0,0 1 0,0 0 0,0-1 0,0 1 0,1 0 0,-1 0 0,-2 2 0,-8 6 0,0 1 0,-20 20 0,27-25 0,-114 102 0,-34 35 0,148-137 0,-51 52 0,52-54 0,0 0 0,1 0 0,-1 0 0,0-1 0,0 0 0,-1 1 0,1-1 0,0-1 0,-1 1 0,1-1 0,-1 1 0,0-1 0,-7 0 0,11-1 0,0 0 0,0 0 0,0-1 0,1 1 0,-1 0 0,0-1 0,1 1 0,-1 0 0,0-1 0,1 1 0,-1-1 0,0 1 0,1-1 0,-1 0 0,1 1 0,-1-1 0,1 0 0,-1 1 0,1-1 0,0 0 0,-1 1 0,1-1 0,0 0 0,0 0 0,-1 1 0,1-1 0,0 0 0,0 0 0,0 0 0,0 1 0,0-1 0,0 0 0,0 0 0,0 0 0,0 1 0,1-1 0,-1-1 0,7-32 0,31-91 0,-18 64 0,-2 0 0,-3-1 0,8-74 0,-21 117 0,-1 0 0,-1 0 0,-1 0 0,0 0 0,-2 0 0,0 0 0,-1 0 0,-1 1 0,0 0 0,-2 0 0,0 0 0,-1 1 0,-1 0 0,0 0 0,-12-15 0,6 12 0,-1 0 0,-35-35 0,45 50 0,-1 0 0,1 0 0,-1 0 0,0 1 0,0 0 0,0 0 0,-1 1 0,1 0 0,-1 0 0,0 1 0,1 0 0,-17-2 0,29 5 0,0 0 0,0 0 0,0 0 0,0 1 0,0 0 0,-1 0 0,1 0 0,0 1 0,7 5 0,-1 1 0,0 0 0,-1 0 0,13 15 0,-4-1 0,-1 1 0,-1 0 0,16 33 0,-33-57 0,93 191 0,-78-156 0,-2 2 0,-1 0 0,10 55 0,-15-57 0,-4-22 0,0 0 0,-1 0 0,0 0 0,-1 0 0,-1 0 0,0 0 0,0 0 0,-4 16 0,4-27 0,-1 0 0,0 0 0,1 0 0,-1-1 0,0 1 0,0 0 0,0-1 0,-1 1 0,1-1 0,0 1 0,0-1 0,-1 0 0,1 1 0,-1-1 0,1 0 0,-1 0 0,0 0 0,-2 1 0,0 0 0,-1-1 0,1 0 0,0 0 0,0 0 0,0-1 0,-1 1 0,1-1 0,-6 0 0,2-1 0,-1 0 0,1 0 0,0-1 0,-1 0 0,1 0 0,0-1 0,0 0 0,-10-6 0,-90-70 0,79 57 0,24 17 0,-38-24 0,22 24 0,20 5 0,1 0 0,-1 0 0,0 1 0,1-1 0,-1 0 0,0 0 0,1 1 0,-1-1 0,0 0 0,1 1 0,-1-1 0,1 1 0,-1-1 0,1 1 0,-1-1 0,1 1 0,-1-1 0,1 1 0,0-1 0,-1 1 0,1 0 0,0-1 0,-1 1 0,1 0 0,0-1 0,-1 2 0,1 1 0,0 0 0,0 0 0,0 0 0,0 0 0,1 0 0,-1 0 0,1 0 0,0 0 0,-1 0 0,1-1 0,1 1 0,-1 0 0,0 0 0,1-1 0,-1 1 0,1-1 0,3 4 0,36 41 0,142 155 0,-92-100 0,-82-91-1365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0T13:25:02.47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0.80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4.488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80,'7'-5,"1"1,-1-1,1 1,0 0,0 1,0 0,0 0,1 1,-1 0,1 0,12 0,-4-1,86-14,0 5,1 4,187 9,-187 12,-1 5,-1 3,100 37,-112-26,-47-15,0-3,47 10,-20-6,14 4,-75-21,-1 0,1 0,-1 0,1-1,0-1,-1 1,14-4,-20 4,1-1,-1 0,0 0,0 0,1 0,-1 0,0-1,0 1,0-1,0 1,-1-1,1 0,0 1,-1-1,1 0,-1 0,1 0,-1 0,0-1,0 1,0 0,0 0,-1-1,1 1,0 0,-1-1,0 1,0-1,1-2,0-12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39:55.29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1532 1,'-103'-1,"-192"6,249-1,-1 2,1 2,0 2,-55 19,63-13,1 2,-65 43,66-38,-2-1,-49 20,51-27,-89 30,105-39,0-2,-1 0,1-1,-31 0,37-2,0-2,1 1,-1-1,1-1,0-1,-1 0,1 0,0-2,1 1,-1-2,1 1,0-2,0 0,-13-10,15 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5.103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0,'4'0,"-1"0,0 1,0-1,0 1,0-1,0 1,0 0,0 0,0 1,0-1,0 0,3 3,12 6,462 273,-346-200,728 505,-622-380,77 58,-266-228,84 55,-59-51,-24-14,64 46,-27-10,68 53,-131-93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6.055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0,'111'179,"-62"-94,97 161,231 364,-132-254,-178-261,61 101,-103-156,-17-30,-1 1,-1 1,0-1,0 1,5 18,-27-47,-158-210,70 87,-323-391,420 523,-12-15,-1 1,-1 1,0 1,-27-18,11 24,28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16.804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0,'108'59,"-60"-31,88 36,-110-54,212 84,-180-67,-2 1,55 38,-79-46,2-2,0 0,42 13,-67-27,0 1,0 0,-1 1,0 0,14 13,-14-12,0 0,1 0,0-1,15 8,-8-7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22:40:26.17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1554,'0'54,"-20"660,10-648,6-44,-2 42,6 5,0 44,0-112,0 0,0 0,0 0,0 0,0 0,0 0,0 0,0 0,-1 0,1 0,0 0,-1 0,1 0,0 0,-1 0,1 0,-1 0,1 0,-1-1,0 1,1 0,-1 0,0-1,0 1,0 0,1-1,-1 1,0-1,0 1,0-1,-1 1,0-1,1-1,-1 0,1 1,-1-1,0 0,1 0,-1 1,1-1,0-1,-1 1,1 0,0 0,-1 0,1-1,0 1,0 0,0-1,0 1,-1-4,-15-26,1-2,-17-48,32 79,-161-474,17-18,140 476,-345-1433,335 1379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8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59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Google Shape;3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84" name="Google Shape;3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0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56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1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62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85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7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08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2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13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6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17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8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39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3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44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8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49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8" name="Google Shape;3413;gc04b1e0ed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69" name="Google Shape;3414;gc04b1e0ed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4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55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0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61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6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67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2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73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79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4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85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9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90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4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95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9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00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4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05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2" name="Google Shape;3413;gc04b1e0ed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43" name="Google Shape;3414;gc04b1e0ed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0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11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6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17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2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23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4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45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4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2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93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4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15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7" name="Google Shape;2855;gbff3c58cf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18" name="Google Shape;2856;gbff3c58cf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9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40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5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46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8" name="Google Shape;574;gbe8cb36c7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39" name="Google Shape;575;gbe8cb36c7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3" name="Google Shape;3490;gbff3c58cf5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54" name="Google Shape;3491;gbff3c58cf5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Google Shape;884;gc04b1e0ed0_0_29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95" name="Google Shape;885;gc04b1e0ed0_0_29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50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8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41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Google Shape;2202;gbff3c58c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73" name="Google Shape;2203;gbff3c58c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48580" name="Google Shape;11;p2"/>
          <p:cNvSpPr/>
          <p:nvPr/>
        </p:nvSpPr>
        <p:spPr>
          <a:xfrm rot="991978">
            <a:off x="3850743" y="750824"/>
            <a:ext cx="6596272" cy="4916447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581" name="Google Shape;12;p2"/>
          <p:cNvSpPr/>
          <p:nvPr/>
        </p:nvSpPr>
        <p:spPr>
          <a:xfrm rot="2475446">
            <a:off x="-456879" y="416975"/>
            <a:ext cx="4979835" cy="39333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582" name="Google Shape;13;p2"/>
          <p:cNvSpPr/>
          <p:nvPr/>
        </p:nvSpPr>
        <p:spPr>
          <a:xfrm>
            <a:off x="121673" y="3062726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583" name="Google Shape;14;p2"/>
          <p:cNvSpPr/>
          <p:nvPr/>
        </p:nvSpPr>
        <p:spPr>
          <a:xfrm>
            <a:off x="8475101" y="1291076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584" name="Google Shape;15;p2"/>
          <p:cNvSpPr txBox="1">
            <a:spLocks noGrp="1"/>
          </p:cNvSpPr>
          <p:nvPr>
            <p:ph type="ctrTitle"/>
          </p:nvPr>
        </p:nvSpPr>
        <p:spPr>
          <a:xfrm>
            <a:off x="5197000" y="2205475"/>
            <a:ext cx="3112800" cy="12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048585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197003" y="3574450"/>
            <a:ext cx="295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Google Shape;66;p13"/>
          <p:cNvSpPr/>
          <p:nvPr/>
        </p:nvSpPr>
        <p:spPr>
          <a:xfrm rot="-4870190">
            <a:off x="5337308" y="1932666"/>
            <a:ext cx="4980187" cy="39334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9287" name="Google Shape;67;p13"/>
          <p:cNvSpPr/>
          <p:nvPr/>
        </p:nvSpPr>
        <p:spPr>
          <a:xfrm rot="-4870190">
            <a:off x="-2430798" y="-1151684"/>
            <a:ext cx="4980187" cy="39334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9288" name="Google Shape;68;p13"/>
          <p:cNvSpPr txBox="1">
            <a:spLocks noGrp="1"/>
          </p:cNvSpPr>
          <p:nvPr>
            <p:ph type="title" hasCustomPrompt="1"/>
          </p:nvPr>
        </p:nvSpPr>
        <p:spPr>
          <a:xfrm>
            <a:off x="1812751" y="12747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28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1246951" y="1654000"/>
            <a:ext cx="1999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9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238400" y="1908075"/>
            <a:ext cx="2016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29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4137615" y="1274738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292" name="Google Shape;72;p13"/>
          <p:cNvSpPr txBox="1">
            <a:spLocks noGrp="1"/>
          </p:cNvSpPr>
          <p:nvPr>
            <p:ph type="ctrTitle" idx="4"/>
          </p:nvPr>
        </p:nvSpPr>
        <p:spPr>
          <a:xfrm>
            <a:off x="3582339" y="1654000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9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3648339" y="1908075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29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6454523" y="12747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295" name="Google Shape;75;p13"/>
          <p:cNvSpPr txBox="1">
            <a:spLocks noGrp="1"/>
          </p:cNvSpPr>
          <p:nvPr>
            <p:ph type="ctrTitle" idx="7"/>
          </p:nvPr>
        </p:nvSpPr>
        <p:spPr>
          <a:xfrm>
            <a:off x="5880172" y="1654000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9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5946172" y="1908077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29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1812751" y="3046713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298" name="Google Shape;78;p13"/>
          <p:cNvSpPr txBox="1">
            <a:spLocks noGrp="1"/>
          </p:cNvSpPr>
          <p:nvPr>
            <p:ph type="ctrTitle" idx="13"/>
          </p:nvPr>
        </p:nvSpPr>
        <p:spPr>
          <a:xfrm>
            <a:off x="1238400" y="3425975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9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1304400" y="3680039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30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56691" y="3046725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301" name="Google Shape;81;p13"/>
          <p:cNvSpPr txBox="1">
            <a:spLocks noGrp="1"/>
          </p:cNvSpPr>
          <p:nvPr>
            <p:ph type="ctrTitle" idx="16"/>
          </p:nvPr>
        </p:nvSpPr>
        <p:spPr>
          <a:xfrm>
            <a:off x="3569621" y="3425975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30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3648339" y="3680052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303" name="Google Shape;83;p13"/>
          <p:cNvSpPr txBox="1">
            <a:spLocks noGrp="1"/>
          </p:cNvSpPr>
          <p:nvPr>
            <p:ph type="title" idx="18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9">
    <p:bg>
      <p:bgPr>
        <a:solidFill>
          <a:schemeClr val="accent4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Google Shape;116;p17"/>
          <p:cNvSpPr/>
          <p:nvPr/>
        </p:nvSpPr>
        <p:spPr>
          <a:xfrm rot="-9619064">
            <a:off x="-399900" y="657206"/>
            <a:ext cx="5266615" cy="4159025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786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1629411" y="3171176"/>
            <a:ext cx="23577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787" name="Google Shape;118;p17"/>
          <p:cNvSpPr txBox="1">
            <a:spLocks noGrp="1"/>
          </p:cNvSpPr>
          <p:nvPr>
            <p:ph type="title"/>
          </p:nvPr>
        </p:nvSpPr>
        <p:spPr>
          <a:xfrm>
            <a:off x="1629411" y="2165402"/>
            <a:ext cx="235770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88" name="Google Shape;119;p17"/>
          <p:cNvSpPr txBox="1">
            <a:spLocks noGrp="1"/>
          </p:cNvSpPr>
          <p:nvPr>
            <p:ph type="title" idx="2" hasCustomPrompt="1"/>
          </p:nvPr>
        </p:nvSpPr>
        <p:spPr>
          <a:xfrm>
            <a:off x="651490" y="1085659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4" name="Google Shape;232;p33"/>
          <p:cNvSpPr txBox="1">
            <a:spLocks noGrp="1"/>
          </p:cNvSpPr>
          <p:nvPr>
            <p:ph type="ctrTitle"/>
          </p:nvPr>
        </p:nvSpPr>
        <p:spPr>
          <a:xfrm>
            <a:off x="1490300" y="2294425"/>
            <a:ext cx="26154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45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1490300" y="2692875"/>
            <a:ext cx="26154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246" name="Google Shape;234;p33"/>
          <p:cNvSpPr txBox="1">
            <a:spLocks noGrp="1"/>
          </p:cNvSpPr>
          <p:nvPr>
            <p:ph type="ctrTitle" idx="2"/>
          </p:nvPr>
        </p:nvSpPr>
        <p:spPr>
          <a:xfrm>
            <a:off x="5038300" y="2294425"/>
            <a:ext cx="26154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49247" name="Google Shape;235;p33"/>
          <p:cNvSpPr txBox="1">
            <a:spLocks noGrp="1"/>
          </p:cNvSpPr>
          <p:nvPr>
            <p:ph type="subTitle" idx="3"/>
          </p:nvPr>
        </p:nvSpPr>
        <p:spPr>
          <a:xfrm>
            <a:off x="5038300" y="2692875"/>
            <a:ext cx="26154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248" name="Google Shape;236;p33"/>
          <p:cNvSpPr/>
          <p:nvPr/>
        </p:nvSpPr>
        <p:spPr>
          <a:xfrm rot="-1537507" flipH="1">
            <a:off x="-1623328" y="3977294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9249" name="Google Shape;237;p33"/>
          <p:cNvSpPr/>
          <p:nvPr/>
        </p:nvSpPr>
        <p:spPr>
          <a:xfrm rot="10800000" flipH="1">
            <a:off x="-153752" y="2725421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9250" name="Google Shape;238;p33"/>
          <p:cNvSpPr txBox="1">
            <a:spLocks noGrp="1"/>
          </p:cNvSpPr>
          <p:nvPr>
            <p:ph type="title" idx="4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9">
    <p:bg>
      <p:bgPr>
        <a:solidFill>
          <a:schemeClr val="accent4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5" name="Google Shape;315;p45"/>
          <p:cNvSpPr txBox="1">
            <a:spLocks noGrp="1"/>
          </p:cNvSpPr>
          <p:nvPr>
            <p:ph type="title"/>
          </p:nvPr>
        </p:nvSpPr>
        <p:spPr>
          <a:xfrm>
            <a:off x="822900" y="430131"/>
            <a:ext cx="36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55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822900" y="1804288"/>
            <a:ext cx="3624000" cy="24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28574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377" lvl="1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566" lvl="2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754" lvl="3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5943" lvl="4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131" lvl="5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320" lvl="6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509" lvl="7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697" lvl="8" indent="-28574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9557" name="Google Shape;317;p45"/>
          <p:cNvSpPr/>
          <p:nvPr/>
        </p:nvSpPr>
        <p:spPr>
          <a:xfrm rot="-7870612">
            <a:off x="3845377" y="177420"/>
            <a:ext cx="5611000" cy="4433399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0" name="Google Shape;319;p46"/>
          <p:cNvSpPr/>
          <p:nvPr/>
        </p:nvSpPr>
        <p:spPr>
          <a:xfrm rot="10459170">
            <a:off x="527114" y="3341123"/>
            <a:ext cx="6310129" cy="49835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1" name="Google Shape;320;p46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6.xml"/><Relationship Id="rId18" Type="http://schemas.openxmlformats.org/officeDocument/2006/relationships/image" Target="../media/image22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9.png"/><Relationship Id="rId17" Type="http://schemas.openxmlformats.org/officeDocument/2006/relationships/customXml" Target="../ink/ink18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18.png"/><Relationship Id="rId19" Type="http://schemas.openxmlformats.org/officeDocument/2006/relationships/customXml" Target="../ink/ink19.xml"/><Relationship Id="rId4" Type="http://schemas.openxmlformats.org/officeDocument/2006/relationships/image" Target="../media/image15.png"/><Relationship Id="rId9" Type="http://schemas.openxmlformats.org/officeDocument/2006/relationships/customXml" Target="../ink/ink1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356;p55"/>
          <p:cNvGrpSpPr/>
          <p:nvPr/>
        </p:nvGrpSpPr>
        <p:grpSpPr>
          <a:xfrm>
            <a:off x="-184752" y="-355504"/>
            <a:ext cx="3179119" cy="5547757"/>
            <a:chOff x="1392875" y="-202129"/>
            <a:chExt cx="3179118" cy="5547757"/>
          </a:xfrm>
        </p:grpSpPr>
        <p:sp>
          <p:nvSpPr>
            <p:cNvPr id="1048586" name="Google Shape;357;p55"/>
            <p:cNvSpPr/>
            <p:nvPr/>
          </p:nvSpPr>
          <p:spPr>
            <a:xfrm>
              <a:off x="3715175" y="2835550"/>
              <a:ext cx="95700" cy="11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87" name="Google Shape;358;p55"/>
            <p:cNvSpPr/>
            <p:nvPr/>
          </p:nvSpPr>
          <p:spPr>
            <a:xfrm>
              <a:off x="1392875" y="-85877"/>
              <a:ext cx="2843362" cy="4071061"/>
            </a:xfrm>
            <a:custGeom>
              <a:avLst/>
              <a:gdLst/>
              <a:ahLst/>
              <a:cxnLst/>
              <a:rect l="l" t="t" r="r" b="b"/>
              <a:pathLst>
                <a:path w="107398" h="153770" extrusionOk="0">
                  <a:moveTo>
                    <a:pt x="54846" y="1"/>
                  </a:moveTo>
                  <a:cubicBezTo>
                    <a:pt x="45770" y="1"/>
                    <a:pt x="37616" y="2951"/>
                    <a:pt x="34593" y="7177"/>
                  </a:cubicBezTo>
                  <a:cubicBezTo>
                    <a:pt x="34240" y="7671"/>
                    <a:pt x="33960" y="8178"/>
                    <a:pt x="33754" y="8702"/>
                  </a:cubicBezTo>
                  <a:cubicBezTo>
                    <a:pt x="33591" y="8751"/>
                    <a:pt x="33431" y="8802"/>
                    <a:pt x="33268" y="8852"/>
                  </a:cubicBezTo>
                  <a:cubicBezTo>
                    <a:pt x="11119" y="15885"/>
                    <a:pt x="14434" y="36743"/>
                    <a:pt x="11291" y="54877"/>
                  </a:cubicBezTo>
                  <a:cubicBezTo>
                    <a:pt x="8864" y="68867"/>
                    <a:pt x="12108" y="83204"/>
                    <a:pt x="11522" y="91255"/>
                  </a:cubicBezTo>
                  <a:cubicBezTo>
                    <a:pt x="11345" y="93719"/>
                    <a:pt x="10804" y="95596"/>
                    <a:pt x="9639" y="96695"/>
                  </a:cubicBezTo>
                  <a:cubicBezTo>
                    <a:pt x="9564" y="96766"/>
                    <a:pt x="9493" y="96837"/>
                    <a:pt x="9417" y="96913"/>
                  </a:cubicBezTo>
                  <a:cubicBezTo>
                    <a:pt x="7954" y="98362"/>
                    <a:pt x="6383" y="100646"/>
                    <a:pt x="4954" y="103400"/>
                  </a:cubicBezTo>
                  <a:cubicBezTo>
                    <a:pt x="3265" y="106673"/>
                    <a:pt x="1781" y="110608"/>
                    <a:pt x="951" y="114607"/>
                  </a:cubicBezTo>
                  <a:lnTo>
                    <a:pt x="951" y="114615"/>
                  </a:lnTo>
                  <a:cubicBezTo>
                    <a:pt x="893" y="114884"/>
                    <a:pt x="838" y="115156"/>
                    <a:pt x="792" y="115423"/>
                  </a:cubicBezTo>
                  <a:cubicBezTo>
                    <a:pt x="93" y="119200"/>
                    <a:pt x="1" y="122988"/>
                    <a:pt x="884" y="126283"/>
                  </a:cubicBezTo>
                  <a:cubicBezTo>
                    <a:pt x="1455" y="128399"/>
                    <a:pt x="2368" y="130071"/>
                    <a:pt x="3483" y="131442"/>
                  </a:cubicBezTo>
                  <a:lnTo>
                    <a:pt x="3705" y="131714"/>
                  </a:lnTo>
                  <a:cubicBezTo>
                    <a:pt x="7908" y="136664"/>
                    <a:pt x="14615" y="137666"/>
                    <a:pt x="15830" y="142434"/>
                  </a:cubicBezTo>
                  <a:cubicBezTo>
                    <a:pt x="16416" y="144736"/>
                    <a:pt x="17972" y="146617"/>
                    <a:pt x="20138" y="148130"/>
                  </a:cubicBezTo>
                  <a:lnTo>
                    <a:pt x="20398" y="148311"/>
                  </a:lnTo>
                  <a:cubicBezTo>
                    <a:pt x="22623" y="149806"/>
                    <a:pt x="25461" y="150942"/>
                    <a:pt x="28550" y="151776"/>
                  </a:cubicBezTo>
                  <a:lnTo>
                    <a:pt x="28768" y="151839"/>
                  </a:lnTo>
                  <a:cubicBezTo>
                    <a:pt x="32715" y="152882"/>
                    <a:pt x="37057" y="153448"/>
                    <a:pt x="41059" y="153663"/>
                  </a:cubicBezTo>
                  <a:lnTo>
                    <a:pt x="41264" y="153675"/>
                  </a:lnTo>
                  <a:cubicBezTo>
                    <a:pt x="42530" y="153739"/>
                    <a:pt x="43761" y="153769"/>
                    <a:pt x="44933" y="153769"/>
                  </a:cubicBezTo>
                  <a:cubicBezTo>
                    <a:pt x="46428" y="153769"/>
                    <a:pt x="47828" y="153720"/>
                    <a:pt x="49085" y="153629"/>
                  </a:cubicBezTo>
                  <a:cubicBezTo>
                    <a:pt x="59496" y="152874"/>
                    <a:pt x="82402" y="153154"/>
                    <a:pt x="90856" y="151496"/>
                  </a:cubicBezTo>
                  <a:cubicBezTo>
                    <a:pt x="99309" y="149831"/>
                    <a:pt x="99992" y="143642"/>
                    <a:pt x="104632" y="141076"/>
                  </a:cubicBezTo>
                  <a:cubicBezTo>
                    <a:pt x="105570" y="140556"/>
                    <a:pt x="106245" y="139484"/>
                    <a:pt x="106664" y="138029"/>
                  </a:cubicBezTo>
                  <a:cubicBezTo>
                    <a:pt x="106836" y="137448"/>
                    <a:pt x="106962" y="136802"/>
                    <a:pt x="107050" y="136106"/>
                  </a:cubicBezTo>
                  <a:cubicBezTo>
                    <a:pt x="107397" y="133399"/>
                    <a:pt x="107138" y="129929"/>
                    <a:pt x="106312" y="126346"/>
                  </a:cubicBezTo>
                  <a:cubicBezTo>
                    <a:pt x="105266" y="121777"/>
                    <a:pt x="103303" y="117030"/>
                    <a:pt x="100512" y="113450"/>
                  </a:cubicBezTo>
                  <a:cubicBezTo>
                    <a:pt x="93572" y="104544"/>
                    <a:pt x="92817" y="70879"/>
                    <a:pt x="90701" y="60312"/>
                  </a:cubicBezTo>
                  <a:cubicBezTo>
                    <a:pt x="88593" y="49748"/>
                    <a:pt x="89075" y="31056"/>
                    <a:pt x="85885" y="22712"/>
                  </a:cubicBezTo>
                  <a:cubicBezTo>
                    <a:pt x="82567" y="14020"/>
                    <a:pt x="79528" y="5135"/>
                    <a:pt x="65191" y="1326"/>
                  </a:cubicBezTo>
                  <a:cubicBezTo>
                    <a:pt x="61761" y="413"/>
                    <a:pt x="58239" y="1"/>
                    <a:pt x="54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48588" name="Google Shape;359;p55"/>
            <p:cNvSpPr/>
            <p:nvPr/>
          </p:nvSpPr>
          <p:spPr>
            <a:xfrm>
              <a:off x="3102446" y="2036544"/>
              <a:ext cx="1458190" cy="1790134"/>
            </a:xfrm>
            <a:custGeom>
              <a:avLst/>
              <a:gdLst/>
              <a:ahLst/>
              <a:cxnLst/>
              <a:rect l="l" t="t" r="r" b="b"/>
              <a:pathLst>
                <a:path w="55078" h="67616" extrusionOk="0">
                  <a:moveTo>
                    <a:pt x="7459" y="0"/>
                  </a:moveTo>
                  <a:cubicBezTo>
                    <a:pt x="4544" y="0"/>
                    <a:pt x="1" y="4230"/>
                    <a:pt x="5352" y="13895"/>
                  </a:cubicBezTo>
                  <a:cubicBezTo>
                    <a:pt x="10875" y="23883"/>
                    <a:pt x="29077" y="59591"/>
                    <a:pt x="40396" y="66147"/>
                  </a:cubicBezTo>
                  <a:cubicBezTo>
                    <a:pt x="42095" y="67132"/>
                    <a:pt x="44299" y="67616"/>
                    <a:pt x="46473" y="67616"/>
                  </a:cubicBezTo>
                  <a:cubicBezTo>
                    <a:pt x="49811" y="67616"/>
                    <a:pt x="53078" y="66476"/>
                    <a:pt x="54340" y="64260"/>
                  </a:cubicBezTo>
                  <a:cubicBezTo>
                    <a:pt x="54918" y="63243"/>
                    <a:pt x="55078" y="62003"/>
                    <a:pt x="54628" y="60539"/>
                  </a:cubicBezTo>
                  <a:cubicBezTo>
                    <a:pt x="50777" y="48003"/>
                    <a:pt x="38429" y="29538"/>
                    <a:pt x="30294" y="17592"/>
                  </a:cubicBezTo>
                  <a:cubicBezTo>
                    <a:pt x="26440" y="11930"/>
                    <a:pt x="22858" y="8500"/>
                    <a:pt x="21587" y="7064"/>
                  </a:cubicBezTo>
                  <a:cubicBezTo>
                    <a:pt x="17329" y="2249"/>
                    <a:pt x="12615" y="767"/>
                    <a:pt x="9456" y="238"/>
                  </a:cubicBezTo>
                  <a:cubicBezTo>
                    <a:pt x="8816" y="131"/>
                    <a:pt x="8238" y="63"/>
                    <a:pt x="7740" y="14"/>
                  </a:cubicBezTo>
                  <a:cubicBezTo>
                    <a:pt x="7648" y="5"/>
                    <a:pt x="7555" y="0"/>
                    <a:pt x="7459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89" name="Google Shape;360;p55"/>
            <p:cNvSpPr/>
            <p:nvPr/>
          </p:nvSpPr>
          <p:spPr>
            <a:xfrm>
              <a:off x="3102446" y="2036544"/>
              <a:ext cx="1438652" cy="1790134"/>
            </a:xfrm>
            <a:custGeom>
              <a:avLst/>
              <a:gdLst/>
              <a:ahLst/>
              <a:cxnLst/>
              <a:rect l="l" t="t" r="r" b="b"/>
              <a:pathLst>
                <a:path w="54340" h="67616" extrusionOk="0">
                  <a:moveTo>
                    <a:pt x="7459" y="0"/>
                  </a:moveTo>
                  <a:cubicBezTo>
                    <a:pt x="4544" y="0"/>
                    <a:pt x="1" y="4230"/>
                    <a:pt x="5352" y="13895"/>
                  </a:cubicBezTo>
                  <a:cubicBezTo>
                    <a:pt x="10875" y="23883"/>
                    <a:pt x="29077" y="59591"/>
                    <a:pt x="40396" y="66147"/>
                  </a:cubicBezTo>
                  <a:cubicBezTo>
                    <a:pt x="42095" y="67132"/>
                    <a:pt x="44299" y="67616"/>
                    <a:pt x="46473" y="67616"/>
                  </a:cubicBezTo>
                  <a:cubicBezTo>
                    <a:pt x="49811" y="67616"/>
                    <a:pt x="53078" y="66476"/>
                    <a:pt x="54340" y="64260"/>
                  </a:cubicBezTo>
                  <a:cubicBezTo>
                    <a:pt x="53093" y="64206"/>
                    <a:pt x="51908" y="63988"/>
                    <a:pt x="50834" y="63554"/>
                  </a:cubicBezTo>
                  <a:cubicBezTo>
                    <a:pt x="43123" y="60447"/>
                    <a:pt x="16779" y="18780"/>
                    <a:pt x="9456" y="238"/>
                  </a:cubicBezTo>
                  <a:cubicBezTo>
                    <a:pt x="8816" y="131"/>
                    <a:pt x="8238" y="63"/>
                    <a:pt x="7740" y="14"/>
                  </a:cubicBezTo>
                  <a:cubicBezTo>
                    <a:pt x="7648" y="5"/>
                    <a:pt x="7555" y="0"/>
                    <a:pt x="7459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0" name="Google Shape;361;p55"/>
            <p:cNvSpPr/>
            <p:nvPr/>
          </p:nvSpPr>
          <p:spPr>
            <a:xfrm>
              <a:off x="1946547" y="1965353"/>
              <a:ext cx="1970852" cy="2737674"/>
            </a:xfrm>
            <a:custGeom>
              <a:avLst/>
              <a:gdLst/>
              <a:ahLst/>
              <a:cxnLst/>
              <a:rect l="l" t="t" r="r" b="b"/>
              <a:pathLst>
                <a:path w="74442" h="103406" extrusionOk="0">
                  <a:moveTo>
                    <a:pt x="30282" y="1"/>
                  </a:moveTo>
                  <a:cubicBezTo>
                    <a:pt x="14926" y="1"/>
                    <a:pt x="0" y="4329"/>
                    <a:pt x="399" y="18106"/>
                  </a:cubicBezTo>
                  <a:cubicBezTo>
                    <a:pt x="1091" y="41979"/>
                    <a:pt x="27386" y="62740"/>
                    <a:pt x="20467" y="101144"/>
                  </a:cubicBezTo>
                  <a:cubicBezTo>
                    <a:pt x="27211" y="102700"/>
                    <a:pt x="33589" y="103405"/>
                    <a:pt x="39665" y="103405"/>
                  </a:cubicBezTo>
                  <a:cubicBezTo>
                    <a:pt x="51302" y="103405"/>
                    <a:pt x="61827" y="100816"/>
                    <a:pt x="71673" y="96646"/>
                  </a:cubicBezTo>
                  <a:cubicBezTo>
                    <a:pt x="72365" y="89727"/>
                    <a:pt x="61293" y="64123"/>
                    <a:pt x="67867" y="53051"/>
                  </a:cubicBezTo>
                  <a:cubicBezTo>
                    <a:pt x="74441" y="41979"/>
                    <a:pt x="72711" y="11186"/>
                    <a:pt x="58872" y="4959"/>
                  </a:cubicBezTo>
                  <a:cubicBezTo>
                    <a:pt x="53019" y="2325"/>
                    <a:pt x="41535" y="1"/>
                    <a:pt x="302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1" name="Google Shape;362;p55"/>
            <p:cNvSpPr/>
            <p:nvPr/>
          </p:nvSpPr>
          <p:spPr>
            <a:xfrm>
              <a:off x="2451849" y="2545447"/>
              <a:ext cx="1658553" cy="862688"/>
            </a:xfrm>
            <a:custGeom>
              <a:avLst/>
              <a:gdLst/>
              <a:ahLst/>
              <a:cxnLst/>
              <a:rect l="l" t="t" r="r" b="b"/>
              <a:pathLst>
                <a:path w="62646" h="32585" extrusionOk="0">
                  <a:moveTo>
                    <a:pt x="49689" y="0"/>
                  </a:moveTo>
                  <a:lnTo>
                    <a:pt x="5878" y="952"/>
                  </a:lnTo>
                  <a:cubicBezTo>
                    <a:pt x="3529" y="5222"/>
                    <a:pt x="2121" y="9034"/>
                    <a:pt x="1467" y="12411"/>
                  </a:cubicBezTo>
                  <a:cubicBezTo>
                    <a:pt x="0" y="19988"/>
                    <a:pt x="2328" y="25369"/>
                    <a:pt x="6397" y="28718"/>
                  </a:cubicBezTo>
                  <a:cubicBezTo>
                    <a:pt x="9797" y="31518"/>
                    <a:pt x="19265" y="32584"/>
                    <a:pt x="28922" y="32584"/>
                  </a:cubicBezTo>
                  <a:cubicBezTo>
                    <a:pt x="35973" y="32584"/>
                    <a:pt x="43125" y="32016"/>
                    <a:pt x="48089" y="31140"/>
                  </a:cubicBezTo>
                  <a:cubicBezTo>
                    <a:pt x="55240" y="29877"/>
                    <a:pt x="62645" y="25293"/>
                    <a:pt x="62535" y="17926"/>
                  </a:cubicBezTo>
                  <a:cubicBezTo>
                    <a:pt x="62469" y="13177"/>
                    <a:pt x="58104" y="6921"/>
                    <a:pt x="4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2" name="Google Shape;363;p55"/>
            <p:cNvSpPr/>
            <p:nvPr/>
          </p:nvSpPr>
          <p:spPr>
            <a:xfrm>
              <a:off x="2451849" y="2874028"/>
              <a:ext cx="1658553" cy="534107"/>
            </a:xfrm>
            <a:custGeom>
              <a:avLst/>
              <a:gdLst/>
              <a:ahLst/>
              <a:cxnLst/>
              <a:rect l="l" t="t" r="r" b="b"/>
              <a:pathLst>
                <a:path w="62646" h="20174" extrusionOk="0">
                  <a:moveTo>
                    <a:pt x="1467" y="0"/>
                  </a:moveTo>
                  <a:lnTo>
                    <a:pt x="1467" y="0"/>
                  </a:lnTo>
                  <a:cubicBezTo>
                    <a:pt x="0" y="7577"/>
                    <a:pt x="2328" y="12958"/>
                    <a:pt x="6397" y="16307"/>
                  </a:cubicBezTo>
                  <a:cubicBezTo>
                    <a:pt x="9797" y="19107"/>
                    <a:pt x="19265" y="20173"/>
                    <a:pt x="28922" y="20173"/>
                  </a:cubicBezTo>
                  <a:cubicBezTo>
                    <a:pt x="35973" y="20173"/>
                    <a:pt x="43125" y="19605"/>
                    <a:pt x="48089" y="18729"/>
                  </a:cubicBezTo>
                  <a:cubicBezTo>
                    <a:pt x="55240" y="17466"/>
                    <a:pt x="62645" y="12882"/>
                    <a:pt x="62535" y="5515"/>
                  </a:cubicBezTo>
                  <a:lnTo>
                    <a:pt x="62535" y="5515"/>
                  </a:lnTo>
                  <a:cubicBezTo>
                    <a:pt x="59434" y="10003"/>
                    <a:pt x="52663" y="14144"/>
                    <a:pt x="35098" y="14421"/>
                  </a:cubicBezTo>
                  <a:cubicBezTo>
                    <a:pt x="34216" y="14435"/>
                    <a:pt x="33358" y="14443"/>
                    <a:pt x="32523" y="14443"/>
                  </a:cubicBezTo>
                  <a:cubicBezTo>
                    <a:pt x="14291" y="14443"/>
                    <a:pt x="7028" y="11021"/>
                    <a:pt x="1467" y="0"/>
                  </a:cubicBezTo>
                  <a:close/>
                </a:path>
              </a:pathLst>
            </a:custGeom>
            <a:solidFill>
              <a:schemeClr val="accent1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3" name="Google Shape;364;p55"/>
            <p:cNvSpPr/>
            <p:nvPr/>
          </p:nvSpPr>
          <p:spPr>
            <a:xfrm>
              <a:off x="3052011" y="2630299"/>
              <a:ext cx="291199" cy="206214"/>
            </a:xfrm>
            <a:custGeom>
              <a:avLst/>
              <a:gdLst/>
              <a:ahLst/>
              <a:cxnLst/>
              <a:rect l="l" t="t" r="r" b="b"/>
              <a:pathLst>
                <a:path w="10999" h="7789" extrusionOk="0">
                  <a:moveTo>
                    <a:pt x="2336" y="0"/>
                  </a:moveTo>
                  <a:cubicBezTo>
                    <a:pt x="1615" y="0"/>
                    <a:pt x="837" y="64"/>
                    <a:pt x="1" y="206"/>
                  </a:cubicBezTo>
                  <a:cubicBezTo>
                    <a:pt x="1" y="206"/>
                    <a:pt x="6806" y="303"/>
                    <a:pt x="10911" y="7788"/>
                  </a:cubicBezTo>
                  <a:cubicBezTo>
                    <a:pt x="10998" y="5763"/>
                    <a:pt x="9697" y="3042"/>
                    <a:pt x="7875" y="1757"/>
                  </a:cubicBezTo>
                  <a:cubicBezTo>
                    <a:pt x="6695" y="786"/>
                    <a:pt x="4865" y="0"/>
                    <a:pt x="2336" y="0"/>
                  </a:cubicBezTo>
                  <a:close/>
                </a:path>
              </a:pathLst>
            </a:custGeom>
            <a:solidFill>
              <a:schemeClr val="accent1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4" name="Google Shape;365;p55"/>
            <p:cNvSpPr/>
            <p:nvPr/>
          </p:nvSpPr>
          <p:spPr>
            <a:xfrm>
              <a:off x="2465510" y="1684692"/>
              <a:ext cx="720173" cy="454893"/>
            </a:xfrm>
            <a:custGeom>
              <a:avLst/>
              <a:gdLst/>
              <a:ahLst/>
              <a:cxnLst/>
              <a:rect l="l" t="t" r="r" b="b"/>
              <a:pathLst>
                <a:path w="27202" h="17182" extrusionOk="0">
                  <a:moveTo>
                    <a:pt x="13449" y="0"/>
                  </a:moveTo>
                  <a:cubicBezTo>
                    <a:pt x="10591" y="0"/>
                    <a:pt x="7744" y="372"/>
                    <a:pt x="5535" y="1201"/>
                  </a:cubicBezTo>
                  <a:cubicBezTo>
                    <a:pt x="0" y="3277"/>
                    <a:pt x="2075" y="5135"/>
                    <a:pt x="1729" y="8249"/>
                  </a:cubicBezTo>
                  <a:cubicBezTo>
                    <a:pt x="1671" y="8774"/>
                    <a:pt x="1594" y="9245"/>
                    <a:pt x="1519" y="9678"/>
                  </a:cubicBezTo>
                  <a:cubicBezTo>
                    <a:pt x="1144" y="11809"/>
                    <a:pt x="803" y="12954"/>
                    <a:pt x="2940" y="14522"/>
                  </a:cubicBezTo>
                  <a:cubicBezTo>
                    <a:pt x="5327" y="16273"/>
                    <a:pt x="9994" y="17182"/>
                    <a:pt x="14516" y="17182"/>
                  </a:cubicBezTo>
                  <a:cubicBezTo>
                    <a:pt x="18930" y="17182"/>
                    <a:pt x="23204" y="16316"/>
                    <a:pt x="25084" y="14522"/>
                  </a:cubicBezTo>
                  <a:cubicBezTo>
                    <a:pt x="27201" y="12501"/>
                    <a:pt x="27043" y="10615"/>
                    <a:pt x="26565" y="8619"/>
                  </a:cubicBezTo>
                  <a:cubicBezTo>
                    <a:pt x="26243" y="7262"/>
                    <a:pt x="25776" y="5854"/>
                    <a:pt x="25776" y="4315"/>
                  </a:cubicBezTo>
                  <a:cubicBezTo>
                    <a:pt x="25776" y="1718"/>
                    <a:pt x="19589" y="0"/>
                    <a:pt x="13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48595" name="Google Shape;366;p55"/>
            <p:cNvSpPr/>
            <p:nvPr/>
          </p:nvSpPr>
          <p:spPr>
            <a:xfrm>
              <a:off x="2486743" y="1912853"/>
              <a:ext cx="698940" cy="226732"/>
            </a:xfrm>
            <a:custGeom>
              <a:avLst/>
              <a:gdLst/>
              <a:ahLst/>
              <a:cxnLst/>
              <a:rect l="l" t="t" r="r" b="b"/>
              <a:pathLst>
                <a:path w="26400" h="8564" extrusionOk="0">
                  <a:moveTo>
                    <a:pt x="25763" y="1"/>
                  </a:moveTo>
                  <a:lnTo>
                    <a:pt x="25763" y="1"/>
                  </a:lnTo>
                  <a:cubicBezTo>
                    <a:pt x="25679" y="175"/>
                    <a:pt x="25609" y="356"/>
                    <a:pt x="25552" y="541"/>
                  </a:cubicBezTo>
                  <a:cubicBezTo>
                    <a:pt x="24371" y="4222"/>
                    <a:pt x="20573" y="5883"/>
                    <a:pt x="14826" y="6052"/>
                  </a:cubicBezTo>
                  <a:cubicBezTo>
                    <a:pt x="14506" y="6062"/>
                    <a:pt x="14184" y="6067"/>
                    <a:pt x="13863" y="6067"/>
                  </a:cubicBezTo>
                  <a:cubicBezTo>
                    <a:pt x="8546" y="6067"/>
                    <a:pt x="3114" y="4739"/>
                    <a:pt x="717" y="1060"/>
                  </a:cubicBezTo>
                  <a:lnTo>
                    <a:pt x="717" y="1060"/>
                  </a:lnTo>
                  <a:cubicBezTo>
                    <a:pt x="342" y="3191"/>
                    <a:pt x="1" y="4336"/>
                    <a:pt x="2138" y="5904"/>
                  </a:cubicBezTo>
                  <a:cubicBezTo>
                    <a:pt x="4525" y="7655"/>
                    <a:pt x="9192" y="8564"/>
                    <a:pt x="13714" y="8564"/>
                  </a:cubicBezTo>
                  <a:cubicBezTo>
                    <a:pt x="18128" y="8564"/>
                    <a:pt x="22402" y="7698"/>
                    <a:pt x="24282" y="5904"/>
                  </a:cubicBezTo>
                  <a:cubicBezTo>
                    <a:pt x="26399" y="3883"/>
                    <a:pt x="26241" y="1997"/>
                    <a:pt x="25763" y="1"/>
                  </a:cubicBezTo>
                  <a:close/>
                </a:path>
              </a:pathLst>
            </a:custGeom>
            <a:solidFill>
              <a:schemeClr val="accent1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6" name="Google Shape;367;p55"/>
            <p:cNvSpPr/>
            <p:nvPr/>
          </p:nvSpPr>
          <p:spPr>
            <a:xfrm>
              <a:off x="2559364" y="1706613"/>
              <a:ext cx="532598" cy="116331"/>
            </a:xfrm>
            <a:custGeom>
              <a:avLst/>
              <a:gdLst/>
              <a:ahLst/>
              <a:cxnLst/>
              <a:rect l="l" t="t" r="r" b="b"/>
              <a:pathLst>
                <a:path w="20117" h="4394" extrusionOk="0">
                  <a:moveTo>
                    <a:pt x="10058" y="0"/>
                  </a:moveTo>
                  <a:cubicBezTo>
                    <a:pt x="6651" y="0"/>
                    <a:pt x="3638" y="374"/>
                    <a:pt x="1819" y="940"/>
                  </a:cubicBezTo>
                  <a:cubicBezTo>
                    <a:pt x="671" y="1296"/>
                    <a:pt x="0" y="1727"/>
                    <a:pt x="0" y="2197"/>
                  </a:cubicBezTo>
                  <a:cubicBezTo>
                    <a:pt x="0" y="2646"/>
                    <a:pt x="613" y="3061"/>
                    <a:pt x="1660" y="3403"/>
                  </a:cubicBezTo>
                  <a:cubicBezTo>
                    <a:pt x="3458" y="4003"/>
                    <a:pt x="6550" y="4393"/>
                    <a:pt x="10058" y="4393"/>
                  </a:cubicBezTo>
                  <a:cubicBezTo>
                    <a:pt x="13599" y="4393"/>
                    <a:pt x="16709" y="3995"/>
                    <a:pt x="18504" y="3391"/>
                  </a:cubicBezTo>
                  <a:cubicBezTo>
                    <a:pt x="19526" y="3048"/>
                    <a:pt x="20116" y="2637"/>
                    <a:pt x="20116" y="2197"/>
                  </a:cubicBezTo>
                  <a:cubicBezTo>
                    <a:pt x="20116" y="1702"/>
                    <a:pt x="19366" y="1245"/>
                    <a:pt x="18101" y="881"/>
                  </a:cubicBezTo>
                  <a:cubicBezTo>
                    <a:pt x="16266" y="344"/>
                    <a:pt x="13349" y="0"/>
                    <a:pt x="10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7" name="Google Shape;368;p55"/>
            <p:cNvSpPr/>
            <p:nvPr/>
          </p:nvSpPr>
          <p:spPr>
            <a:xfrm>
              <a:off x="2602650" y="1513425"/>
              <a:ext cx="446607" cy="309519"/>
            </a:xfrm>
            <a:custGeom>
              <a:avLst/>
              <a:gdLst/>
              <a:ahLst/>
              <a:cxnLst/>
              <a:rect l="l" t="t" r="r" b="b"/>
              <a:pathLst>
                <a:path w="16869" h="11691" extrusionOk="0">
                  <a:moveTo>
                    <a:pt x="0" y="1"/>
                  </a:moveTo>
                  <a:cubicBezTo>
                    <a:pt x="159" y="1053"/>
                    <a:pt x="264" y="2516"/>
                    <a:pt x="294" y="4163"/>
                  </a:cubicBezTo>
                  <a:cubicBezTo>
                    <a:pt x="314" y="5178"/>
                    <a:pt x="260" y="6740"/>
                    <a:pt x="184" y="8237"/>
                  </a:cubicBezTo>
                  <a:cubicBezTo>
                    <a:pt x="138" y="9125"/>
                    <a:pt x="80" y="9993"/>
                    <a:pt x="25" y="10700"/>
                  </a:cubicBezTo>
                  <a:cubicBezTo>
                    <a:pt x="1823" y="11300"/>
                    <a:pt x="4915" y="11690"/>
                    <a:pt x="8423" y="11690"/>
                  </a:cubicBezTo>
                  <a:cubicBezTo>
                    <a:pt x="11964" y="11690"/>
                    <a:pt x="15074" y="11292"/>
                    <a:pt x="16869" y="10688"/>
                  </a:cubicBezTo>
                  <a:cubicBezTo>
                    <a:pt x="16738" y="10076"/>
                    <a:pt x="16571" y="8983"/>
                    <a:pt x="16467" y="8178"/>
                  </a:cubicBezTo>
                  <a:cubicBezTo>
                    <a:pt x="16437" y="7909"/>
                    <a:pt x="16408" y="7675"/>
                    <a:pt x="16396" y="7499"/>
                  </a:cubicBezTo>
                  <a:cubicBezTo>
                    <a:pt x="16215" y="5362"/>
                    <a:pt x="16353" y="2775"/>
                    <a:pt x="16743" y="1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8" name="Google Shape;369;p55"/>
            <p:cNvSpPr/>
            <p:nvPr/>
          </p:nvSpPr>
          <p:spPr>
            <a:xfrm>
              <a:off x="2602598" y="1513504"/>
              <a:ext cx="443297" cy="199304"/>
            </a:xfrm>
            <a:custGeom>
              <a:avLst/>
              <a:gdLst/>
              <a:ahLst/>
              <a:cxnLst/>
              <a:rect l="l" t="t" r="r" b="b"/>
              <a:pathLst>
                <a:path w="16744" h="7528" extrusionOk="0">
                  <a:moveTo>
                    <a:pt x="0" y="0"/>
                  </a:moveTo>
                  <a:cubicBezTo>
                    <a:pt x="160" y="1050"/>
                    <a:pt x="264" y="2512"/>
                    <a:pt x="296" y="4161"/>
                  </a:cubicBezTo>
                  <a:cubicBezTo>
                    <a:pt x="4458" y="6962"/>
                    <a:pt x="10509" y="7528"/>
                    <a:pt x="14701" y="7528"/>
                  </a:cubicBezTo>
                  <a:cubicBezTo>
                    <a:pt x="15309" y="7528"/>
                    <a:pt x="15879" y="7516"/>
                    <a:pt x="16398" y="7497"/>
                  </a:cubicBezTo>
                  <a:cubicBezTo>
                    <a:pt x="16215" y="5359"/>
                    <a:pt x="16355" y="2772"/>
                    <a:pt x="16744" y="12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599" name="Google Shape;370;p55"/>
            <p:cNvSpPr/>
            <p:nvPr/>
          </p:nvSpPr>
          <p:spPr>
            <a:xfrm>
              <a:off x="2596349" y="590533"/>
              <a:ext cx="240102" cy="510464"/>
            </a:xfrm>
            <a:custGeom>
              <a:avLst/>
              <a:gdLst/>
              <a:ahLst/>
              <a:cxnLst/>
              <a:rect l="l" t="t" r="r" b="b"/>
              <a:pathLst>
                <a:path w="9069" h="19281" extrusionOk="0">
                  <a:moveTo>
                    <a:pt x="3505" y="1"/>
                  </a:moveTo>
                  <a:lnTo>
                    <a:pt x="1" y="11837"/>
                  </a:lnTo>
                  <a:cubicBezTo>
                    <a:pt x="878" y="16090"/>
                    <a:pt x="74" y="19001"/>
                    <a:pt x="1717" y="19260"/>
                  </a:cubicBezTo>
                  <a:cubicBezTo>
                    <a:pt x="1801" y="19274"/>
                    <a:pt x="1896" y="19281"/>
                    <a:pt x="2000" y="19281"/>
                  </a:cubicBezTo>
                  <a:cubicBezTo>
                    <a:pt x="3932" y="19281"/>
                    <a:pt x="9068" y="16744"/>
                    <a:pt x="8036" y="2551"/>
                  </a:cubicBezTo>
                  <a:lnTo>
                    <a:pt x="3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0" name="Google Shape;371;p55"/>
            <p:cNvSpPr/>
            <p:nvPr/>
          </p:nvSpPr>
          <p:spPr>
            <a:xfrm>
              <a:off x="2905339" y="2966187"/>
              <a:ext cx="555048" cy="306369"/>
            </a:xfrm>
            <a:custGeom>
              <a:avLst/>
              <a:gdLst/>
              <a:ahLst/>
              <a:cxnLst/>
              <a:rect l="l" t="t" r="r" b="b"/>
              <a:pathLst>
                <a:path w="20965" h="11572" extrusionOk="0">
                  <a:moveTo>
                    <a:pt x="1129" y="1"/>
                  </a:moveTo>
                  <a:cubicBezTo>
                    <a:pt x="64" y="1"/>
                    <a:pt x="0" y="949"/>
                    <a:pt x="431" y="2054"/>
                  </a:cubicBezTo>
                  <a:cubicBezTo>
                    <a:pt x="854" y="3142"/>
                    <a:pt x="1761" y="4381"/>
                    <a:pt x="2660" y="4984"/>
                  </a:cubicBezTo>
                  <a:cubicBezTo>
                    <a:pt x="4533" y="6244"/>
                    <a:pt x="8345" y="7449"/>
                    <a:pt x="9025" y="9427"/>
                  </a:cubicBezTo>
                  <a:cubicBezTo>
                    <a:pt x="9152" y="9795"/>
                    <a:pt x="9680" y="10136"/>
                    <a:pt x="10445" y="10436"/>
                  </a:cubicBezTo>
                  <a:cubicBezTo>
                    <a:pt x="12207" y="11121"/>
                    <a:pt x="15226" y="11571"/>
                    <a:pt x="17500" y="11571"/>
                  </a:cubicBezTo>
                  <a:cubicBezTo>
                    <a:pt x="19528" y="11571"/>
                    <a:pt x="20964" y="11213"/>
                    <a:pt x="20390" y="10345"/>
                  </a:cubicBezTo>
                  <a:cubicBezTo>
                    <a:pt x="16240" y="4079"/>
                    <a:pt x="14602" y="3549"/>
                    <a:pt x="9303" y="2645"/>
                  </a:cubicBezTo>
                  <a:cubicBezTo>
                    <a:pt x="4009" y="1744"/>
                    <a:pt x="3918" y="332"/>
                    <a:pt x="1391" y="18"/>
                  </a:cubicBezTo>
                  <a:cubicBezTo>
                    <a:pt x="1298" y="6"/>
                    <a:pt x="1211" y="1"/>
                    <a:pt x="1129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1" name="Google Shape;372;p55"/>
            <p:cNvSpPr/>
            <p:nvPr/>
          </p:nvSpPr>
          <p:spPr>
            <a:xfrm>
              <a:off x="2916723" y="3020567"/>
              <a:ext cx="265147" cy="221913"/>
            </a:xfrm>
            <a:custGeom>
              <a:avLst/>
              <a:gdLst/>
              <a:ahLst/>
              <a:cxnLst/>
              <a:rect l="l" t="t" r="r" b="b"/>
              <a:pathLst>
                <a:path w="10015" h="8382" extrusionOk="0">
                  <a:moveTo>
                    <a:pt x="1" y="0"/>
                  </a:moveTo>
                  <a:lnTo>
                    <a:pt x="1" y="0"/>
                  </a:lnTo>
                  <a:cubicBezTo>
                    <a:pt x="424" y="1088"/>
                    <a:pt x="1331" y="2327"/>
                    <a:pt x="2230" y="2930"/>
                  </a:cubicBezTo>
                  <a:cubicBezTo>
                    <a:pt x="4103" y="4190"/>
                    <a:pt x="7915" y="5395"/>
                    <a:pt x="8595" y="7373"/>
                  </a:cubicBezTo>
                  <a:cubicBezTo>
                    <a:pt x="8722" y="7741"/>
                    <a:pt x="9250" y="8082"/>
                    <a:pt x="10015" y="8382"/>
                  </a:cubicBezTo>
                  <a:cubicBezTo>
                    <a:pt x="9958" y="7809"/>
                    <a:pt x="9713" y="7071"/>
                    <a:pt x="9115" y="6146"/>
                  </a:cubicBezTo>
                  <a:cubicBezTo>
                    <a:pt x="7576" y="3780"/>
                    <a:pt x="3425" y="3091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2" name="Google Shape;373;p55"/>
            <p:cNvSpPr/>
            <p:nvPr/>
          </p:nvSpPr>
          <p:spPr>
            <a:xfrm>
              <a:off x="2599076" y="3130783"/>
              <a:ext cx="1972917" cy="719246"/>
            </a:xfrm>
            <a:custGeom>
              <a:avLst/>
              <a:gdLst/>
              <a:ahLst/>
              <a:cxnLst/>
              <a:rect l="l" t="t" r="r" b="b"/>
              <a:pathLst>
                <a:path w="74520" h="27167" extrusionOk="0">
                  <a:moveTo>
                    <a:pt x="1712" y="0"/>
                  </a:moveTo>
                  <a:cubicBezTo>
                    <a:pt x="994" y="0"/>
                    <a:pt x="446" y="313"/>
                    <a:pt x="72" y="1118"/>
                  </a:cubicBezTo>
                  <a:cubicBezTo>
                    <a:pt x="25" y="1445"/>
                    <a:pt x="3" y="1776"/>
                    <a:pt x="5" y="2108"/>
                  </a:cubicBezTo>
                  <a:cubicBezTo>
                    <a:pt x="1" y="2476"/>
                    <a:pt x="24" y="2845"/>
                    <a:pt x="76" y="3209"/>
                  </a:cubicBezTo>
                  <a:cubicBezTo>
                    <a:pt x="207" y="4213"/>
                    <a:pt x="520" y="5216"/>
                    <a:pt x="994" y="6201"/>
                  </a:cubicBezTo>
                  <a:lnTo>
                    <a:pt x="996" y="6208"/>
                  </a:lnTo>
                  <a:cubicBezTo>
                    <a:pt x="1058" y="6339"/>
                    <a:pt x="1123" y="6469"/>
                    <a:pt x="1192" y="6597"/>
                  </a:cubicBezTo>
                  <a:cubicBezTo>
                    <a:pt x="1498" y="7173"/>
                    <a:pt x="1844" y="7727"/>
                    <a:pt x="2229" y="8255"/>
                  </a:cubicBezTo>
                  <a:cubicBezTo>
                    <a:pt x="3663" y="10250"/>
                    <a:pt x="5707" y="12103"/>
                    <a:pt x="8127" y="13648"/>
                  </a:cubicBezTo>
                  <a:cubicBezTo>
                    <a:pt x="13085" y="16815"/>
                    <a:pt x="14383" y="17253"/>
                    <a:pt x="28095" y="17424"/>
                  </a:cubicBezTo>
                  <a:cubicBezTo>
                    <a:pt x="41802" y="17593"/>
                    <a:pt x="46230" y="23735"/>
                    <a:pt x="58291" y="26633"/>
                  </a:cubicBezTo>
                  <a:cubicBezTo>
                    <a:pt x="59802" y="26997"/>
                    <a:pt x="61316" y="27167"/>
                    <a:pt x="62773" y="27167"/>
                  </a:cubicBezTo>
                  <a:cubicBezTo>
                    <a:pt x="66110" y="27167"/>
                    <a:pt x="69146" y="26275"/>
                    <a:pt x="71144" y="24777"/>
                  </a:cubicBezTo>
                  <a:cubicBezTo>
                    <a:pt x="72127" y="24048"/>
                    <a:pt x="72857" y="23171"/>
                    <a:pt x="73254" y="22183"/>
                  </a:cubicBezTo>
                  <a:cubicBezTo>
                    <a:pt x="74520" y="19039"/>
                    <a:pt x="71656" y="13534"/>
                    <a:pt x="66596" y="9650"/>
                  </a:cubicBezTo>
                  <a:cubicBezTo>
                    <a:pt x="59176" y="3954"/>
                    <a:pt x="41329" y="7557"/>
                    <a:pt x="29860" y="2930"/>
                  </a:cubicBezTo>
                  <a:cubicBezTo>
                    <a:pt x="28193" y="2257"/>
                    <a:pt x="26435" y="2014"/>
                    <a:pt x="24713" y="2014"/>
                  </a:cubicBezTo>
                  <a:cubicBezTo>
                    <a:pt x="20198" y="2014"/>
                    <a:pt x="15938" y="3689"/>
                    <a:pt x="14257" y="3689"/>
                  </a:cubicBezTo>
                  <a:cubicBezTo>
                    <a:pt x="14210" y="3689"/>
                    <a:pt x="14165" y="3688"/>
                    <a:pt x="14123" y="3686"/>
                  </a:cubicBezTo>
                  <a:cubicBezTo>
                    <a:pt x="8215" y="3320"/>
                    <a:pt x="4055" y="0"/>
                    <a:pt x="1712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3" name="Google Shape;374;p55"/>
            <p:cNvSpPr/>
            <p:nvPr/>
          </p:nvSpPr>
          <p:spPr>
            <a:xfrm>
              <a:off x="2686762" y="3048313"/>
              <a:ext cx="453781" cy="215401"/>
            </a:xfrm>
            <a:custGeom>
              <a:avLst/>
              <a:gdLst/>
              <a:ahLst/>
              <a:cxnLst/>
              <a:rect l="l" t="t" r="r" b="b"/>
              <a:pathLst>
                <a:path w="17140" h="8136" extrusionOk="0">
                  <a:moveTo>
                    <a:pt x="2507" y="1"/>
                  </a:moveTo>
                  <a:cubicBezTo>
                    <a:pt x="856" y="1"/>
                    <a:pt x="1" y="1422"/>
                    <a:pt x="1393" y="2435"/>
                  </a:cubicBezTo>
                  <a:cubicBezTo>
                    <a:pt x="3313" y="3831"/>
                    <a:pt x="10071" y="7485"/>
                    <a:pt x="12812" y="8135"/>
                  </a:cubicBezTo>
                  <a:cubicBezTo>
                    <a:pt x="14606" y="8128"/>
                    <a:pt x="16764" y="7190"/>
                    <a:pt x="17139" y="5669"/>
                  </a:cubicBezTo>
                  <a:cubicBezTo>
                    <a:pt x="10800" y="4077"/>
                    <a:pt x="6949" y="1949"/>
                    <a:pt x="4292" y="498"/>
                  </a:cubicBezTo>
                  <a:cubicBezTo>
                    <a:pt x="3647" y="147"/>
                    <a:pt x="3036" y="1"/>
                    <a:pt x="2507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4" name="Google Shape;375;p55"/>
            <p:cNvSpPr/>
            <p:nvPr/>
          </p:nvSpPr>
          <p:spPr>
            <a:xfrm>
              <a:off x="2625419" y="3295139"/>
              <a:ext cx="1857221" cy="554890"/>
            </a:xfrm>
            <a:custGeom>
              <a:avLst/>
              <a:gdLst/>
              <a:ahLst/>
              <a:cxnLst/>
              <a:rect l="l" t="t" r="r" b="b"/>
              <a:pathLst>
                <a:path w="70150" h="20959" extrusionOk="0">
                  <a:moveTo>
                    <a:pt x="1" y="0"/>
                  </a:moveTo>
                  <a:lnTo>
                    <a:pt x="1" y="0"/>
                  </a:lnTo>
                  <a:cubicBezTo>
                    <a:pt x="63" y="131"/>
                    <a:pt x="128" y="261"/>
                    <a:pt x="197" y="389"/>
                  </a:cubicBezTo>
                  <a:cubicBezTo>
                    <a:pt x="502" y="965"/>
                    <a:pt x="849" y="1519"/>
                    <a:pt x="1233" y="2047"/>
                  </a:cubicBezTo>
                  <a:cubicBezTo>
                    <a:pt x="2668" y="4042"/>
                    <a:pt x="4712" y="5895"/>
                    <a:pt x="7131" y="7440"/>
                  </a:cubicBezTo>
                  <a:cubicBezTo>
                    <a:pt x="12090" y="10607"/>
                    <a:pt x="13388" y="11045"/>
                    <a:pt x="27100" y="11216"/>
                  </a:cubicBezTo>
                  <a:cubicBezTo>
                    <a:pt x="40806" y="11385"/>
                    <a:pt x="45235" y="17527"/>
                    <a:pt x="57295" y="20425"/>
                  </a:cubicBezTo>
                  <a:cubicBezTo>
                    <a:pt x="58806" y="20789"/>
                    <a:pt x="60320" y="20959"/>
                    <a:pt x="61777" y="20959"/>
                  </a:cubicBezTo>
                  <a:cubicBezTo>
                    <a:pt x="65115" y="20959"/>
                    <a:pt x="68151" y="20067"/>
                    <a:pt x="70149" y="18569"/>
                  </a:cubicBezTo>
                  <a:lnTo>
                    <a:pt x="70149" y="18569"/>
                  </a:lnTo>
                  <a:cubicBezTo>
                    <a:pt x="68998" y="18702"/>
                    <a:pt x="67878" y="18764"/>
                    <a:pt x="66787" y="18764"/>
                  </a:cubicBezTo>
                  <a:cubicBezTo>
                    <a:pt x="53083" y="18764"/>
                    <a:pt x="43730" y="9040"/>
                    <a:pt x="30559" y="9040"/>
                  </a:cubicBezTo>
                  <a:cubicBezTo>
                    <a:pt x="30428" y="9040"/>
                    <a:pt x="30296" y="9041"/>
                    <a:pt x="30164" y="9043"/>
                  </a:cubicBezTo>
                  <a:cubicBezTo>
                    <a:pt x="29336" y="9055"/>
                    <a:pt x="28532" y="9062"/>
                    <a:pt x="27749" y="9062"/>
                  </a:cubicBezTo>
                  <a:cubicBezTo>
                    <a:pt x="14780" y="9062"/>
                    <a:pt x="7866" y="7280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5" name="Google Shape;376;p55"/>
            <p:cNvSpPr/>
            <p:nvPr/>
          </p:nvSpPr>
          <p:spPr>
            <a:xfrm>
              <a:off x="1956316" y="4111787"/>
              <a:ext cx="2308991" cy="1233841"/>
            </a:xfrm>
            <a:custGeom>
              <a:avLst/>
              <a:gdLst/>
              <a:ahLst/>
              <a:cxnLst/>
              <a:rect l="l" t="t" r="r" b="b"/>
              <a:pathLst>
                <a:path w="87214" h="46604" extrusionOk="0">
                  <a:moveTo>
                    <a:pt x="68191" y="0"/>
                  </a:moveTo>
                  <a:cubicBezTo>
                    <a:pt x="59880" y="2732"/>
                    <a:pt x="51506" y="4527"/>
                    <a:pt x="43008" y="4527"/>
                  </a:cubicBezTo>
                  <a:cubicBezTo>
                    <a:pt x="35727" y="4527"/>
                    <a:pt x="28356" y="3210"/>
                    <a:pt x="20855" y="34"/>
                  </a:cubicBezTo>
                  <a:cubicBezTo>
                    <a:pt x="18227" y="2298"/>
                    <a:pt x="15901" y="4799"/>
                    <a:pt x="13852" y="7435"/>
                  </a:cubicBezTo>
                  <a:cubicBezTo>
                    <a:pt x="3689" y="20482"/>
                    <a:pt x="201" y="36931"/>
                    <a:pt x="13" y="45141"/>
                  </a:cubicBezTo>
                  <a:cubicBezTo>
                    <a:pt x="1" y="45645"/>
                    <a:pt x="5" y="46135"/>
                    <a:pt x="22" y="46604"/>
                  </a:cubicBezTo>
                  <a:lnTo>
                    <a:pt x="87214" y="46604"/>
                  </a:lnTo>
                  <a:cubicBezTo>
                    <a:pt x="87214" y="46604"/>
                    <a:pt x="87214" y="22330"/>
                    <a:pt x="68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6" name="Google Shape;377;p55"/>
            <p:cNvSpPr/>
            <p:nvPr/>
          </p:nvSpPr>
          <p:spPr>
            <a:xfrm>
              <a:off x="3620455" y="2684891"/>
              <a:ext cx="37489" cy="5507"/>
            </a:xfrm>
            <a:custGeom>
              <a:avLst/>
              <a:gdLst/>
              <a:ahLst/>
              <a:cxnLst/>
              <a:rect l="l" t="t" r="r" b="b"/>
              <a:pathLst>
                <a:path w="1416" h="208" extrusionOk="0">
                  <a:moveTo>
                    <a:pt x="1416" y="20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7" name="Google Shape;37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8" name="Google Shape;37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09" name="Google Shape;38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0" name="Google Shape;38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1" name="Google Shape;38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2" name="Google Shape;38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3" name="Google Shape;38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4" name="Google Shape;38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5" name="Google Shape;38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6" name="Google Shape;38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7" name="Google Shape;38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8" name="Google Shape;38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19" name="Google Shape;39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0" name="Google Shape;39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1" name="Google Shape;39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2" name="Google Shape;39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3" name="Google Shape;39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4" name="Google Shape;39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5" name="Google Shape;39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6" name="Google Shape;39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7" name="Google Shape;39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8" name="Google Shape;39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29" name="Google Shape;40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0" name="Google Shape;40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1" name="Google Shape;40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2" name="Google Shape;40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3" name="Google Shape;40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4" name="Google Shape;40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5" name="Google Shape;40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6" name="Google Shape;40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7" name="Google Shape;40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8" name="Google Shape;40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39" name="Google Shape;41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0" name="Google Shape;41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1" name="Google Shape;41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2" name="Google Shape;41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3" name="Google Shape;41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4" name="Google Shape;41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5" name="Google Shape;41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6" name="Google Shape;41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7" name="Google Shape;41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8" name="Google Shape;41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49" name="Google Shape;42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0" name="Google Shape;42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1" name="Google Shape;42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2" name="Google Shape;42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3" name="Google Shape;42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4" name="Google Shape;42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5" name="Google Shape;42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6" name="Google Shape;42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7" name="Google Shape;42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8" name="Google Shape;42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59" name="Google Shape;43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0" name="Google Shape;43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1" name="Google Shape;43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2" name="Google Shape;43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3" name="Google Shape;43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4" name="Google Shape;43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5" name="Google Shape;43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6" name="Google Shape;43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7" name="Google Shape;43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8" name="Google Shape;43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69" name="Google Shape;44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0" name="Google Shape;44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1" name="Google Shape;44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2" name="Google Shape;44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3" name="Google Shape;44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4" name="Google Shape;44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5" name="Google Shape;44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6" name="Google Shape;44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7" name="Google Shape;44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8" name="Google Shape;44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79" name="Google Shape;45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0" name="Google Shape;45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1" name="Google Shape;45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2" name="Google Shape;45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3" name="Google Shape;45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4" name="Google Shape;45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5" name="Google Shape;45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6" name="Google Shape;45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7" name="Google Shape;45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8" name="Google Shape;45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89" name="Google Shape;46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0" name="Google Shape;46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1" name="Google Shape;46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2" name="Google Shape;46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3" name="Google Shape;46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4" name="Google Shape;46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5" name="Google Shape;46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6" name="Google Shape;46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7" name="Google Shape;46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8" name="Google Shape;46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699" name="Google Shape;47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0" name="Google Shape;47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1" name="Google Shape;47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2" name="Google Shape;47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3" name="Google Shape;47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4" name="Google Shape;47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5" name="Google Shape;47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6" name="Google Shape;47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7" name="Google Shape;47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8" name="Google Shape;47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09" name="Google Shape;48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0" name="Google Shape;48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1" name="Google Shape;48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2" name="Google Shape;48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3" name="Google Shape;48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4" name="Google Shape;48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5" name="Google Shape;48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6" name="Google Shape;48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7" name="Google Shape;48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8" name="Google Shape;48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19" name="Google Shape;49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0" name="Google Shape;49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1" name="Google Shape;49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2" name="Google Shape;49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3" name="Google Shape;49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4" name="Google Shape;49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5" name="Google Shape;49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6" name="Google Shape;49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7" name="Google Shape;49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8" name="Google Shape;49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29" name="Google Shape;50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0" name="Google Shape;50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1" name="Google Shape;50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2" name="Google Shape;50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3" name="Google Shape;50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4" name="Google Shape;50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5" name="Google Shape;50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6" name="Google Shape;50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7" name="Google Shape;50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8" name="Google Shape;50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39" name="Google Shape;51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0" name="Google Shape;51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1" name="Google Shape;51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2" name="Google Shape;51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3" name="Google Shape;51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4" name="Google Shape;51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5" name="Google Shape;51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6" name="Google Shape;51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7" name="Google Shape;51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8" name="Google Shape;51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49" name="Google Shape;52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0" name="Google Shape;52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1" name="Google Shape;52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2" name="Google Shape;52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3" name="Google Shape;52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4" name="Google Shape;52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5" name="Google Shape;52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6" name="Google Shape;52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7" name="Google Shape;52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8" name="Google Shape;52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59" name="Google Shape;53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0" name="Google Shape;53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1" name="Google Shape;53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2" name="Google Shape;53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3" name="Google Shape;53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4" name="Google Shape;53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5" name="Google Shape;53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6" name="Google Shape;53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7" name="Google Shape;538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8" name="Google Shape;539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69" name="Google Shape;540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0" name="Google Shape;541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1" name="Google Shape;542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2" name="Google Shape;543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3" name="Google Shape;544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4" name="Google Shape;545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5" name="Google Shape;546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rgbClr val="711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6" name="Google Shape;547;p55"/>
            <p:cNvSpPr/>
            <p:nvPr/>
          </p:nvSpPr>
          <p:spPr>
            <a:xfrm>
              <a:off x="2009452" y="32069"/>
              <a:ext cx="1544101" cy="1551091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7" name="Google Shape;548;p55"/>
            <p:cNvSpPr/>
            <p:nvPr/>
          </p:nvSpPr>
          <p:spPr>
            <a:xfrm>
              <a:off x="2043472" y="105828"/>
              <a:ext cx="1471480" cy="1530334"/>
            </a:xfrm>
            <a:custGeom>
              <a:avLst/>
              <a:gdLst/>
              <a:ahLst/>
              <a:cxnLst/>
              <a:rect l="l" t="t" r="r" b="b"/>
              <a:pathLst>
                <a:path w="55580" h="57803" extrusionOk="0">
                  <a:moveTo>
                    <a:pt x="30755" y="1"/>
                  </a:moveTo>
                  <a:cubicBezTo>
                    <a:pt x="25952" y="1"/>
                    <a:pt x="20628" y="1566"/>
                    <a:pt x="14945" y="5241"/>
                  </a:cubicBezTo>
                  <a:cubicBezTo>
                    <a:pt x="0" y="14900"/>
                    <a:pt x="3180" y="36167"/>
                    <a:pt x="12844" y="47185"/>
                  </a:cubicBezTo>
                  <a:cubicBezTo>
                    <a:pt x="19291" y="54543"/>
                    <a:pt x="32846" y="57803"/>
                    <a:pt x="40975" y="57803"/>
                  </a:cubicBezTo>
                  <a:cubicBezTo>
                    <a:pt x="43033" y="57803"/>
                    <a:pt x="44743" y="57594"/>
                    <a:pt x="45903" y="57190"/>
                  </a:cubicBezTo>
                  <a:cubicBezTo>
                    <a:pt x="51029" y="55400"/>
                    <a:pt x="54702" y="44346"/>
                    <a:pt x="55427" y="33065"/>
                  </a:cubicBezTo>
                  <a:cubicBezTo>
                    <a:pt x="55477" y="32363"/>
                    <a:pt x="55508" y="31661"/>
                    <a:pt x="55527" y="30959"/>
                  </a:cubicBezTo>
                  <a:cubicBezTo>
                    <a:pt x="55549" y="30330"/>
                    <a:pt x="55563" y="29700"/>
                    <a:pt x="55563" y="29071"/>
                  </a:cubicBezTo>
                  <a:cubicBezTo>
                    <a:pt x="55580" y="15135"/>
                    <a:pt x="45688" y="1"/>
                    <a:pt x="30755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8" name="Google Shape;549;p55"/>
            <p:cNvSpPr/>
            <p:nvPr/>
          </p:nvSpPr>
          <p:spPr>
            <a:xfrm>
              <a:off x="1986500" y="-33750"/>
              <a:ext cx="1632607" cy="1790126"/>
            </a:xfrm>
            <a:custGeom>
              <a:avLst/>
              <a:gdLst/>
              <a:ahLst/>
              <a:cxnLst/>
              <a:rect l="l" t="t" r="r" b="b"/>
              <a:pathLst>
                <a:path w="58323" h="58587" extrusionOk="0">
                  <a:moveTo>
                    <a:pt x="31542" y="1"/>
                  </a:moveTo>
                  <a:cubicBezTo>
                    <a:pt x="17859" y="1"/>
                    <a:pt x="9146" y="3177"/>
                    <a:pt x="1447" y="22498"/>
                  </a:cubicBezTo>
                  <a:cubicBezTo>
                    <a:pt x="953" y="23735"/>
                    <a:pt x="586" y="25018"/>
                    <a:pt x="349" y="26328"/>
                  </a:cubicBezTo>
                  <a:cubicBezTo>
                    <a:pt x="97" y="27695"/>
                    <a:pt x="1" y="29057"/>
                    <a:pt x="26" y="30410"/>
                  </a:cubicBezTo>
                  <a:cubicBezTo>
                    <a:pt x="110" y="34748"/>
                    <a:pt x="1493" y="38952"/>
                    <a:pt x="3445" y="42706"/>
                  </a:cubicBezTo>
                  <a:cubicBezTo>
                    <a:pt x="3767" y="43328"/>
                    <a:pt x="4103" y="43935"/>
                    <a:pt x="4456" y="44525"/>
                  </a:cubicBezTo>
                  <a:cubicBezTo>
                    <a:pt x="6350" y="47748"/>
                    <a:pt x="8609" y="50569"/>
                    <a:pt x="10709" y="52764"/>
                  </a:cubicBezTo>
                  <a:cubicBezTo>
                    <a:pt x="10981" y="53050"/>
                    <a:pt x="11249" y="53323"/>
                    <a:pt x="11514" y="53582"/>
                  </a:cubicBezTo>
                  <a:cubicBezTo>
                    <a:pt x="13122" y="55179"/>
                    <a:pt x="14594" y="56369"/>
                    <a:pt x="15671" y="57043"/>
                  </a:cubicBezTo>
                  <a:cubicBezTo>
                    <a:pt x="15671" y="57043"/>
                    <a:pt x="15709" y="57065"/>
                    <a:pt x="15759" y="57098"/>
                  </a:cubicBezTo>
                  <a:cubicBezTo>
                    <a:pt x="15872" y="57169"/>
                    <a:pt x="15986" y="57233"/>
                    <a:pt x="16090" y="57292"/>
                  </a:cubicBezTo>
                  <a:cubicBezTo>
                    <a:pt x="16161" y="57333"/>
                    <a:pt x="16232" y="57371"/>
                    <a:pt x="16300" y="57405"/>
                  </a:cubicBezTo>
                  <a:cubicBezTo>
                    <a:pt x="16488" y="57501"/>
                    <a:pt x="16731" y="57623"/>
                    <a:pt x="17020" y="57748"/>
                  </a:cubicBezTo>
                  <a:cubicBezTo>
                    <a:pt x="17925" y="58141"/>
                    <a:pt x="19230" y="58586"/>
                    <a:pt x="20330" y="58586"/>
                  </a:cubicBezTo>
                  <a:cubicBezTo>
                    <a:pt x="21554" y="58586"/>
                    <a:pt x="22525" y="58035"/>
                    <a:pt x="22405" y="56247"/>
                  </a:cubicBezTo>
                  <a:cubicBezTo>
                    <a:pt x="22088" y="51466"/>
                    <a:pt x="21271" y="50222"/>
                    <a:pt x="17956" y="45922"/>
                  </a:cubicBezTo>
                  <a:cubicBezTo>
                    <a:pt x="20470" y="38869"/>
                    <a:pt x="27280" y="34471"/>
                    <a:pt x="25998" y="21509"/>
                  </a:cubicBezTo>
                  <a:cubicBezTo>
                    <a:pt x="25993" y="21437"/>
                    <a:pt x="25984" y="21362"/>
                    <a:pt x="25977" y="21291"/>
                  </a:cubicBezTo>
                  <a:lnTo>
                    <a:pt x="25977" y="21291"/>
                  </a:lnTo>
                  <a:cubicBezTo>
                    <a:pt x="35105" y="27100"/>
                    <a:pt x="45651" y="29430"/>
                    <a:pt x="53612" y="29430"/>
                  </a:cubicBezTo>
                  <a:cubicBezTo>
                    <a:pt x="54748" y="29430"/>
                    <a:pt x="55832" y="29383"/>
                    <a:pt x="56851" y="29291"/>
                  </a:cubicBezTo>
                  <a:cubicBezTo>
                    <a:pt x="56851" y="29291"/>
                    <a:pt x="57475" y="28383"/>
                    <a:pt x="57890" y="25964"/>
                  </a:cubicBezTo>
                  <a:cubicBezTo>
                    <a:pt x="58146" y="24443"/>
                    <a:pt x="58323" y="22331"/>
                    <a:pt x="58205" y="19478"/>
                  </a:cubicBezTo>
                  <a:cubicBezTo>
                    <a:pt x="56851" y="8307"/>
                    <a:pt x="45225" y="1"/>
                    <a:pt x="31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79" name="Google Shape;550;p55"/>
            <p:cNvSpPr/>
            <p:nvPr/>
          </p:nvSpPr>
          <p:spPr>
            <a:xfrm>
              <a:off x="1587837" y="-202129"/>
              <a:ext cx="776803" cy="2952413"/>
            </a:xfrm>
            <a:custGeom>
              <a:avLst/>
              <a:gdLst/>
              <a:ahLst/>
              <a:cxnLst/>
              <a:rect l="l" t="t" r="r" b="b"/>
              <a:pathLst>
                <a:path w="29341" h="111517" extrusionOk="0">
                  <a:moveTo>
                    <a:pt x="4153" y="0"/>
                  </a:moveTo>
                  <a:cubicBezTo>
                    <a:pt x="2226" y="15460"/>
                    <a:pt x="0" y="40300"/>
                    <a:pt x="3165" y="65886"/>
                  </a:cubicBezTo>
                  <a:cubicBezTo>
                    <a:pt x="3940" y="72189"/>
                    <a:pt x="5047" y="78533"/>
                    <a:pt x="6568" y="84800"/>
                  </a:cubicBezTo>
                  <a:cubicBezTo>
                    <a:pt x="6823" y="85877"/>
                    <a:pt x="7095" y="86949"/>
                    <a:pt x="7384" y="88018"/>
                  </a:cubicBezTo>
                  <a:cubicBezTo>
                    <a:pt x="7761" y="89444"/>
                    <a:pt x="8164" y="90863"/>
                    <a:pt x="8591" y="92276"/>
                  </a:cubicBezTo>
                  <a:cubicBezTo>
                    <a:pt x="8812" y="93014"/>
                    <a:pt x="9040" y="93746"/>
                    <a:pt x="9274" y="94476"/>
                  </a:cubicBezTo>
                  <a:cubicBezTo>
                    <a:pt x="10080" y="96998"/>
                    <a:pt x="10967" y="99489"/>
                    <a:pt x="11936" y="101948"/>
                  </a:cubicBezTo>
                  <a:cubicBezTo>
                    <a:pt x="12195" y="102614"/>
                    <a:pt x="12464" y="103278"/>
                    <a:pt x="12741" y="103939"/>
                  </a:cubicBezTo>
                  <a:cubicBezTo>
                    <a:pt x="12929" y="104397"/>
                    <a:pt x="13122" y="104853"/>
                    <a:pt x="13316" y="105310"/>
                  </a:cubicBezTo>
                  <a:cubicBezTo>
                    <a:pt x="14109" y="107158"/>
                    <a:pt x="14954" y="108982"/>
                    <a:pt x="15850" y="110780"/>
                  </a:cubicBezTo>
                  <a:cubicBezTo>
                    <a:pt x="15850" y="110783"/>
                    <a:pt x="15855" y="110783"/>
                    <a:pt x="15855" y="110788"/>
                  </a:cubicBezTo>
                  <a:cubicBezTo>
                    <a:pt x="16267" y="111030"/>
                    <a:pt x="16710" y="111219"/>
                    <a:pt x="17171" y="111349"/>
                  </a:cubicBezTo>
                  <a:cubicBezTo>
                    <a:pt x="17577" y="111460"/>
                    <a:pt x="17995" y="111516"/>
                    <a:pt x="18416" y="111517"/>
                  </a:cubicBezTo>
                  <a:cubicBezTo>
                    <a:pt x="20989" y="111513"/>
                    <a:pt x="23428" y="109337"/>
                    <a:pt x="25314" y="105897"/>
                  </a:cubicBezTo>
                  <a:cubicBezTo>
                    <a:pt x="25557" y="105452"/>
                    <a:pt x="25791" y="104984"/>
                    <a:pt x="26018" y="104497"/>
                  </a:cubicBezTo>
                  <a:cubicBezTo>
                    <a:pt x="28125" y="99933"/>
                    <a:pt x="29341" y="93672"/>
                    <a:pt x="28909" y="87339"/>
                  </a:cubicBezTo>
                  <a:cubicBezTo>
                    <a:pt x="28909" y="87290"/>
                    <a:pt x="28905" y="87241"/>
                    <a:pt x="28896" y="87192"/>
                  </a:cubicBezTo>
                  <a:cubicBezTo>
                    <a:pt x="28859" y="86593"/>
                    <a:pt x="28800" y="85994"/>
                    <a:pt x="28724" y="85394"/>
                  </a:cubicBezTo>
                  <a:cubicBezTo>
                    <a:pt x="28658" y="84833"/>
                    <a:pt x="28573" y="84272"/>
                    <a:pt x="28478" y="83714"/>
                  </a:cubicBezTo>
                  <a:lnTo>
                    <a:pt x="28465" y="83689"/>
                  </a:lnTo>
                  <a:cubicBezTo>
                    <a:pt x="27321" y="81250"/>
                    <a:pt x="26282" y="79402"/>
                    <a:pt x="25339" y="77822"/>
                  </a:cubicBezTo>
                  <a:lnTo>
                    <a:pt x="25339" y="77817"/>
                  </a:lnTo>
                  <a:cubicBezTo>
                    <a:pt x="25243" y="77650"/>
                    <a:pt x="25141" y="77490"/>
                    <a:pt x="25045" y="77331"/>
                  </a:cubicBezTo>
                  <a:cubicBezTo>
                    <a:pt x="23151" y="74180"/>
                    <a:pt x="21675" y="72025"/>
                    <a:pt x="20581" y="68061"/>
                  </a:cubicBezTo>
                  <a:cubicBezTo>
                    <a:pt x="20553" y="67952"/>
                    <a:pt x="20523" y="67843"/>
                    <a:pt x="20494" y="67730"/>
                  </a:cubicBezTo>
                  <a:cubicBezTo>
                    <a:pt x="20364" y="67244"/>
                    <a:pt x="20239" y="66737"/>
                    <a:pt x="20117" y="66212"/>
                  </a:cubicBezTo>
                  <a:cubicBezTo>
                    <a:pt x="19015" y="61414"/>
                    <a:pt x="18277" y="55056"/>
                    <a:pt x="17820" y="48146"/>
                  </a:cubicBezTo>
                  <a:cubicBezTo>
                    <a:pt x="17556" y="44097"/>
                    <a:pt x="17384" y="39864"/>
                    <a:pt x="17292" y="35644"/>
                  </a:cubicBezTo>
                  <a:cubicBezTo>
                    <a:pt x="17269" y="34765"/>
                    <a:pt x="17254" y="33888"/>
                    <a:pt x="17246" y="33012"/>
                  </a:cubicBezTo>
                  <a:cubicBezTo>
                    <a:pt x="17238" y="32576"/>
                    <a:pt x="17233" y="32145"/>
                    <a:pt x="17229" y="31713"/>
                  </a:cubicBezTo>
                  <a:cubicBezTo>
                    <a:pt x="17200" y="29265"/>
                    <a:pt x="17200" y="26843"/>
                    <a:pt x="17217" y="24492"/>
                  </a:cubicBezTo>
                  <a:cubicBezTo>
                    <a:pt x="17221" y="23926"/>
                    <a:pt x="17225" y="23360"/>
                    <a:pt x="17233" y="22803"/>
                  </a:cubicBezTo>
                  <a:cubicBezTo>
                    <a:pt x="17254" y="20959"/>
                    <a:pt x="17292" y="19161"/>
                    <a:pt x="17338" y="17434"/>
                  </a:cubicBezTo>
                  <a:cubicBezTo>
                    <a:pt x="17552" y="9496"/>
                    <a:pt x="18001" y="3026"/>
                    <a:pt x="18508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80" name="Google Shape;551;p55"/>
            <p:cNvSpPr/>
            <p:nvPr/>
          </p:nvSpPr>
          <p:spPr>
            <a:xfrm>
              <a:off x="2077837" y="1965327"/>
              <a:ext cx="108256" cy="580173"/>
            </a:xfrm>
            <a:custGeom>
              <a:avLst/>
              <a:gdLst/>
              <a:ahLst/>
              <a:cxnLst/>
              <a:rect l="l" t="t" r="r" b="b"/>
              <a:pathLst>
                <a:path w="4089" h="21914" extrusionOk="0">
                  <a:moveTo>
                    <a:pt x="1" y="1"/>
                  </a:moveTo>
                  <a:lnTo>
                    <a:pt x="1" y="1"/>
                  </a:lnTo>
                  <a:cubicBezTo>
                    <a:pt x="1429" y="7745"/>
                    <a:pt x="2016" y="15109"/>
                    <a:pt x="1362" y="21913"/>
                  </a:cubicBezTo>
                  <a:cubicBezTo>
                    <a:pt x="4088" y="12060"/>
                    <a:pt x="3310" y="8324"/>
                    <a:pt x="1" y="1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81" name="Google Shape;552;p55"/>
            <p:cNvSpPr/>
            <p:nvPr/>
          </p:nvSpPr>
          <p:spPr>
            <a:xfrm>
              <a:off x="3197835" y="1042487"/>
              <a:ext cx="214527" cy="241293"/>
            </a:xfrm>
            <a:custGeom>
              <a:avLst/>
              <a:gdLst/>
              <a:ahLst/>
              <a:cxnLst/>
              <a:rect l="l" t="t" r="r" b="b"/>
              <a:pathLst>
                <a:path w="8103" h="9114" extrusionOk="0">
                  <a:moveTo>
                    <a:pt x="2633" y="1"/>
                  </a:moveTo>
                  <a:lnTo>
                    <a:pt x="2633" y="1"/>
                  </a:lnTo>
                  <a:cubicBezTo>
                    <a:pt x="1" y="5169"/>
                    <a:pt x="2705" y="9113"/>
                    <a:pt x="4861" y="9113"/>
                  </a:cubicBezTo>
                  <a:cubicBezTo>
                    <a:pt x="5312" y="9113"/>
                    <a:pt x="5739" y="8940"/>
                    <a:pt x="6088" y="8570"/>
                  </a:cubicBezTo>
                  <a:cubicBezTo>
                    <a:pt x="8103" y="6429"/>
                    <a:pt x="6513" y="5588"/>
                    <a:pt x="4800" y="4853"/>
                  </a:cubicBezTo>
                  <a:cubicBezTo>
                    <a:pt x="3088" y="4119"/>
                    <a:pt x="2633" y="1"/>
                    <a:pt x="2633" y="1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09715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53" y="1321694"/>
            <a:ext cx="2012527" cy="1599831"/>
          </a:xfrm>
          <a:prstGeom prst="rect">
            <a:avLst/>
          </a:prstGeom>
          <a:effectLst/>
        </p:spPr>
      </p:pic>
      <p:sp>
        <p:nvSpPr>
          <p:cNvPr id="1048782" name="Subtitle 7"/>
          <p:cNvSpPr>
            <a:spLocks noGrp="1"/>
          </p:cNvSpPr>
          <p:nvPr>
            <p:ph type="subTitle" idx="1"/>
          </p:nvPr>
        </p:nvSpPr>
        <p:spPr>
          <a:xfrm>
            <a:off x="5076565" y="2943455"/>
            <a:ext cx="2958300" cy="79260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ooper Black" panose="0208090404030B020404" pitchFamily="18" charset="0"/>
              </a:rPr>
              <a:t>MammoGaurd</a:t>
            </a:r>
            <a:endParaRPr lang="en-US" sz="2800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Google Shape;888;p63"/>
          <p:cNvSpPr txBox="1">
            <a:spLocks noGrp="1"/>
          </p:cNvSpPr>
          <p:nvPr>
            <p:ph type="title"/>
          </p:nvPr>
        </p:nvSpPr>
        <p:spPr>
          <a:xfrm>
            <a:off x="1257057" y="2512537"/>
            <a:ext cx="373126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Project Overview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8790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71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8791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2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3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4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5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6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7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8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799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0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1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2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3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4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5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6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7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08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78" name="Ink 5"/>
              <p14:cNvContentPartPr/>
              <p14:nvPr/>
            </p14:nvContentPartPr>
            <p14:xfrm>
              <a:off x="404940" y="2804040"/>
              <a:ext cx="387000" cy="632160"/>
            </p14:xfrm>
          </p:contentPart>
        </mc:Choice>
        <mc:Fallback xmlns="">
          <p:pic>
            <p:nvPicPr>
              <p:cNvPr id="2097178" name="Ink 5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404940" y="2804040"/>
                <a:ext cx="387000" cy="632160"/>
              </a:xfrm>
              <a:prstGeom prst="rect"/>
            </p:spPr>
          </p:pic>
        </mc:Fallback>
      </mc:AlternateContent>
      <p:sp>
        <p:nvSpPr>
          <p:cNvPr id="1049251" name="Rectangle 12"/>
          <p:cNvSpPr/>
          <p:nvPr/>
        </p:nvSpPr>
        <p:spPr>
          <a:xfrm>
            <a:off x="-1064871" y="5143500"/>
            <a:ext cx="4328932" cy="3271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252" name="Oval 1"/>
          <p:cNvSpPr/>
          <p:nvPr/>
        </p:nvSpPr>
        <p:spPr>
          <a:xfrm rot="560703">
            <a:off x="12300" y="2764505"/>
            <a:ext cx="828342" cy="11289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253" name="TextBox 4"/>
          <p:cNvSpPr txBox="1"/>
          <p:nvPr/>
        </p:nvSpPr>
        <p:spPr>
          <a:xfrm>
            <a:off x="426471" y="973703"/>
            <a:ext cx="8555751" cy="283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MammoGuard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raises breast cancer awareness with educational content, self-examination tools, and tips for early detection.</a:t>
            </a: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 empowers users with step-by-step guides for breast self-examination and the ability to schedule medical check-ups directly, promoting proactive health management.</a:t>
            </a: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254" name="TextBox 3"/>
          <p:cNvSpPr txBox="1"/>
          <p:nvPr/>
        </p:nvSpPr>
        <p:spPr>
          <a:xfrm>
            <a:off x="339384" y="335524"/>
            <a:ext cx="66100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32186B"/>
                </a:solidFill>
                <a:latin typeface="Merriweather Black" panose="00000A00000000000000" pitchFamily="2" charset="0"/>
              </a:rPr>
              <a:t>APP Development: Key motivations </a:t>
            </a:r>
            <a:endParaRPr lang="en-US" sz="2300" dirty="0"/>
          </a:p>
        </p:txBody>
      </p:sp>
      <p:pic>
        <p:nvPicPr>
          <p:cNvPr id="2097179" name="Picture 13" descr="A group of pink ribbons  Description automatically generated"/>
          <p:cNvPicPr>
            <a:picLocks noChangeAspect="1"/>
          </p:cNvPicPr>
          <p:nvPr/>
        </p:nvPicPr>
        <p:blipFill rotWithShape="1">
          <a:blip r:embed="rId5"/>
          <a:srcRect t="54516" r="50000"/>
          <a:stretch>
            <a:fillRect/>
          </a:stretch>
        </p:blipFill>
        <p:spPr>
          <a:xfrm>
            <a:off x="7168025" y="3732954"/>
            <a:ext cx="1782265" cy="1621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80" name="Ink 5"/>
              <p14:cNvContentPartPr/>
              <p14:nvPr/>
            </p14:nvContentPartPr>
            <p14:xfrm>
              <a:off x="404940" y="2804040"/>
              <a:ext cx="387000" cy="632160"/>
            </p14:xfrm>
          </p:contentPart>
        </mc:Choice>
        <mc:Fallback xmlns="">
          <p:pic>
            <p:nvPicPr>
              <p:cNvPr id="2097180" name="Ink 5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404940" y="2804040"/>
                <a:ext cx="387000" cy="632160"/>
              </a:xfrm>
              <a:prstGeom prst="rect"/>
            </p:spPr>
          </p:pic>
        </mc:Fallback>
      </mc:AlternateContent>
      <p:sp>
        <p:nvSpPr>
          <p:cNvPr id="1049257" name="Rectangle 12"/>
          <p:cNvSpPr/>
          <p:nvPr/>
        </p:nvSpPr>
        <p:spPr>
          <a:xfrm>
            <a:off x="-1064871" y="5143500"/>
            <a:ext cx="4328932" cy="3271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258" name="Oval 1"/>
          <p:cNvSpPr/>
          <p:nvPr/>
        </p:nvSpPr>
        <p:spPr>
          <a:xfrm rot="560703">
            <a:off x="12300" y="2764505"/>
            <a:ext cx="828342" cy="11289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259" name="TextBox 4"/>
          <p:cNvSpPr txBox="1"/>
          <p:nvPr/>
        </p:nvSpPr>
        <p:spPr>
          <a:xfrm>
            <a:off x="426471" y="973703"/>
            <a:ext cx="85557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content covers risk factors, symptoms, and diagnostic procedures, aiding informed health decision.</a:t>
            </a:r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MammoGuard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shares survivor stories, fosters community engagement.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upload breast images for analysis to detect normal, benign, or malignant conditions early.</a:t>
            </a:r>
          </a:p>
        </p:txBody>
      </p:sp>
      <p:sp>
        <p:nvSpPr>
          <p:cNvPr id="1049260" name="TextBox 3"/>
          <p:cNvSpPr txBox="1"/>
          <p:nvPr/>
        </p:nvSpPr>
        <p:spPr>
          <a:xfrm>
            <a:off x="339384" y="335524"/>
            <a:ext cx="66100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32186B"/>
                </a:solidFill>
                <a:latin typeface="Merriweather Black" panose="00000A00000000000000" pitchFamily="2" charset="0"/>
              </a:rPr>
              <a:t>APP Development: Key motivations </a:t>
            </a:r>
            <a:endParaRPr lang="en-US" sz="2300" dirty="0"/>
          </a:p>
        </p:txBody>
      </p:sp>
      <p:pic>
        <p:nvPicPr>
          <p:cNvPr id="2097181" name="Picture 13" descr="A group of pink ribbons  Description automatically generated"/>
          <p:cNvPicPr>
            <a:picLocks noChangeAspect="1"/>
          </p:cNvPicPr>
          <p:nvPr/>
        </p:nvPicPr>
        <p:blipFill rotWithShape="1">
          <a:blip r:embed="rId5"/>
          <a:srcRect t="54516" r="50000"/>
          <a:stretch>
            <a:fillRect/>
          </a:stretch>
        </p:blipFill>
        <p:spPr>
          <a:xfrm>
            <a:off x="7168025" y="3732954"/>
            <a:ext cx="1782265" cy="1621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9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3" name="Google Shape;888;p63"/>
          <p:cNvSpPr txBox="1">
            <a:spLocks noGrp="1"/>
          </p:cNvSpPr>
          <p:nvPr>
            <p:ph type="title"/>
          </p:nvPr>
        </p:nvSpPr>
        <p:spPr>
          <a:xfrm>
            <a:off x="983339" y="2323023"/>
            <a:ext cx="373126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Innovative Solution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264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grpSp>
        <p:nvGrpSpPr>
          <p:cNvPr id="148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265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66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67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68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69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0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1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2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3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4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5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6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7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8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79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80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81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282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49283" name="TextBox 2"/>
          <p:cNvSpPr txBox="1"/>
          <p:nvPr/>
        </p:nvSpPr>
        <p:spPr>
          <a:xfrm>
            <a:off x="1881872" y="32638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(Why Mobile App)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4" name="TextBox 23"/>
          <p:cNvSpPr txBox="1"/>
          <p:nvPr/>
        </p:nvSpPr>
        <p:spPr>
          <a:xfrm>
            <a:off x="1346200" y="690502"/>
            <a:ext cx="60045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Why Mobile App </a:t>
            </a:r>
            <a:endParaRPr lang="en-US" sz="2500" dirty="0"/>
          </a:p>
        </p:txBody>
      </p:sp>
      <p:grpSp>
        <p:nvGrpSpPr>
          <p:cNvPr id="153" name="Group 122"/>
          <p:cNvGrpSpPr/>
          <p:nvPr/>
        </p:nvGrpSpPr>
        <p:grpSpPr>
          <a:xfrm>
            <a:off x="1227356" y="1296200"/>
            <a:ext cx="7063204" cy="3249632"/>
            <a:chOff x="1224280" y="1282899"/>
            <a:chExt cx="7063204" cy="3249632"/>
          </a:xfrm>
        </p:grpSpPr>
        <p:sp>
          <p:nvSpPr>
            <p:cNvPr id="1049305" name="TextBox 123"/>
            <p:cNvSpPr txBox="1"/>
            <p:nvPr/>
          </p:nvSpPr>
          <p:spPr>
            <a:xfrm>
              <a:off x="1224280" y="1282899"/>
              <a:ext cx="7063204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most people owning mobile phones, apps are widely used, aiding in spreading awareness.</a:t>
              </a:r>
            </a:p>
            <a:p>
              <a:pPr marL="342900" indent="-34290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apps offer a constant presence on users' devices, making them more accessible than web apps.</a:t>
              </a:r>
            </a:p>
            <a:p>
              <a:pPr>
                <a:buClr>
                  <a:schemeClr val="accent2">
                    <a:lumMod val="75000"/>
                  </a:schemeClr>
                </a:buClr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9306" name="TextBox 124"/>
            <p:cNvSpPr txBox="1"/>
            <p:nvPr/>
          </p:nvSpPr>
          <p:spPr>
            <a:xfrm>
              <a:off x="1224280" y="3221891"/>
              <a:ext cx="4756884" cy="1310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apps, optimized for specific platforms, load faster and run smoother than web apps, which rely on browsers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9" name="TextBox 21"/>
          <p:cNvSpPr txBox="1"/>
          <p:nvPr/>
        </p:nvSpPr>
        <p:spPr>
          <a:xfrm>
            <a:off x="1230276" y="2632126"/>
            <a:ext cx="48818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 can work offline, providing a consistent user experience even without internet, unlike web apps.</a:t>
            </a:r>
          </a:p>
        </p:txBody>
      </p:sp>
      <p:sp>
        <p:nvSpPr>
          <p:cNvPr id="1049310" name="TextBox 23"/>
          <p:cNvSpPr txBox="1"/>
          <p:nvPr/>
        </p:nvSpPr>
        <p:spPr>
          <a:xfrm>
            <a:off x="1346200" y="690502"/>
            <a:ext cx="60045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Why Mobile App </a:t>
            </a:r>
            <a:endParaRPr lang="en-US" sz="2500" dirty="0"/>
          </a:p>
        </p:txBody>
      </p:sp>
      <p:sp>
        <p:nvSpPr>
          <p:cNvPr id="1049311" name="TextBox 2"/>
          <p:cNvSpPr txBox="1"/>
          <p:nvPr/>
        </p:nvSpPr>
        <p:spPr>
          <a:xfrm>
            <a:off x="1234440" y="1453366"/>
            <a:ext cx="6004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 use push notifications for instant communication, while web apps often rely on slower methods like email.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4" name="TextBox 22"/>
          <p:cNvSpPr txBox="1"/>
          <p:nvPr/>
        </p:nvSpPr>
        <p:spPr>
          <a:xfrm>
            <a:off x="1262560" y="1193865"/>
            <a:ext cx="600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Why Flutter ?</a:t>
            </a:r>
            <a:endParaRPr lang="en-US" sz="3000" dirty="0"/>
          </a:p>
        </p:txBody>
      </p:sp>
      <p:sp>
        <p:nvSpPr>
          <p:cNvPr id="1049315" name="TextBox 24"/>
          <p:cNvSpPr txBox="1"/>
          <p:nvPr/>
        </p:nvSpPr>
        <p:spPr>
          <a:xfrm>
            <a:off x="1124040" y="1670919"/>
            <a:ext cx="6794320" cy="231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30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Cross-Platform Compatibility</a:t>
            </a:r>
            <a:r>
              <a:rPr lang="en-US" sz="3000" dirty="0">
                <a:solidFill>
                  <a:srgbClr val="2E1967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30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30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Single Codebase, Multiple Platforms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30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Native-like Experience.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ar-EG" sz="30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Widget-Based System.</a:t>
            </a:r>
          </a:p>
        </p:txBody>
      </p:sp>
      <p:pic>
        <p:nvPicPr>
          <p:cNvPr id="2097182" name="Picture 50" descr="A blue and black logo  Description automatically generated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94871" y="1748741"/>
            <a:ext cx="184022" cy="291692"/>
          </a:xfrm>
          <a:prstGeom prst="rect">
            <a:avLst/>
          </a:prstGeom>
        </p:spPr>
      </p:pic>
      <p:pic>
        <p:nvPicPr>
          <p:cNvPr id="2097183" name="Picture 1" descr="A blue and black logo  Description automatically generated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94871" y="2186690"/>
            <a:ext cx="184022" cy="291692"/>
          </a:xfrm>
          <a:prstGeom prst="rect">
            <a:avLst/>
          </a:prstGeom>
        </p:spPr>
      </p:pic>
      <p:pic>
        <p:nvPicPr>
          <p:cNvPr id="2097184" name="Picture 2" descr="A blue and black logo  Description automatically generated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94871" y="2639099"/>
            <a:ext cx="184022" cy="291692"/>
          </a:xfrm>
          <a:prstGeom prst="rect">
            <a:avLst/>
          </a:prstGeom>
        </p:spPr>
      </p:pic>
      <p:pic>
        <p:nvPicPr>
          <p:cNvPr id="2097185" name="Picture 3" descr="A blue and black logo  Description automatically generated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96793" y="3124505"/>
            <a:ext cx="184022" cy="291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8" name="Google Shape;888;p63"/>
          <p:cNvSpPr txBox="1">
            <a:spLocks noGrp="1"/>
          </p:cNvSpPr>
          <p:nvPr>
            <p:ph type="title"/>
          </p:nvPr>
        </p:nvSpPr>
        <p:spPr>
          <a:xfrm>
            <a:off x="929256" y="2375459"/>
            <a:ext cx="373126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Breast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Cancer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</a:b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Detector</a:t>
            </a:r>
            <a:b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</a:br>
            <a:r>
              <a:rPr lang="en-US" sz="15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(</a:t>
            </a:r>
            <a:r>
              <a:rPr lang="en-US" sz="1500" dirty="0"/>
              <a:t>AI Technologies</a:t>
            </a:r>
            <a:r>
              <a:rPr lang="en-US" sz="15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)</a:t>
            </a:r>
            <a:endParaRPr lang="en-US" sz="1500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319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grpSp>
        <p:nvGrpSpPr>
          <p:cNvPr id="163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320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1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2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3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4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5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6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7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8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29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0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1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2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3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4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5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6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337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0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362244" y="292414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ML Feature :</a:t>
            </a:r>
          </a:p>
        </p:txBody>
      </p:sp>
      <p:sp>
        <p:nvSpPr>
          <p:cNvPr id="1049341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42" name="TextBox 3"/>
          <p:cNvSpPr txBox="1"/>
          <p:nvPr/>
        </p:nvSpPr>
        <p:spPr>
          <a:xfrm>
            <a:off x="80888" y="766641"/>
            <a:ext cx="8757138" cy="3520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Automated Image Analysis: ML-based analysis of mammograms or ultrasound scans to detect abnormalities.</a:t>
            </a: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User-Friendly Interface: Simple and intuitive design for easy image upload and result visualization.</a:t>
            </a:r>
            <a:endParaRPr lang="ar-EG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Continuous Learning: Models that improve over time with new data and updates.</a:t>
            </a: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186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3170" y="3268950"/>
            <a:ext cx="1598747" cy="1598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5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362244" y="292414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ML Feature :</a:t>
            </a:r>
          </a:p>
        </p:txBody>
      </p:sp>
      <p:sp>
        <p:nvSpPr>
          <p:cNvPr id="1049346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47" name="TextBox 3"/>
          <p:cNvSpPr txBox="1"/>
          <p:nvPr/>
        </p:nvSpPr>
        <p:spPr>
          <a:xfrm>
            <a:off x="80888" y="766641"/>
            <a:ext cx="8757138" cy="352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Convolutional Neural Networks (CNNs) are a class of deep learning models.</a:t>
            </a:r>
            <a:endParaRPr lang="ar-EG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CNNs are commonly used in computer vision tasks like image classification, object detection, and facial recognition.</a:t>
            </a: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ar-EG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CNN-based model achieves an accuracy rate of 98%.</a:t>
            </a: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en-US" sz="23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187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3170" y="3268950"/>
            <a:ext cx="1598747" cy="1598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Google Shape;3488;p113"/>
          <p:cNvSpPr txBox="1">
            <a:spLocks noGrp="1"/>
          </p:cNvSpPr>
          <p:nvPr>
            <p:ph type="title"/>
          </p:nvPr>
        </p:nvSpPr>
        <p:spPr>
          <a:xfrm>
            <a:off x="1552452" y="419517"/>
            <a:ext cx="67182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Breast Cancer </a:t>
            </a:r>
            <a:endParaRPr sz="3000" dirty="0"/>
          </a:p>
        </p:txBody>
      </p:sp>
      <p:sp>
        <p:nvSpPr>
          <p:cNvPr id="1049143" name="Google Shape;3416;p113"/>
          <p:cNvSpPr/>
          <p:nvPr/>
        </p:nvSpPr>
        <p:spPr>
          <a:xfrm>
            <a:off x="3765420" y="4537800"/>
            <a:ext cx="2424766" cy="211975"/>
          </a:xfrm>
          <a:custGeom>
            <a:avLst/>
            <a:gdLst/>
            <a:ahLst/>
            <a:cxnLst/>
            <a:rect l="l" t="t" r="r" b="b"/>
            <a:pathLst>
              <a:path w="138375" h="27185" extrusionOk="0">
                <a:moveTo>
                  <a:pt x="138374" y="13592"/>
                </a:moveTo>
                <a:cubicBezTo>
                  <a:pt x="138374" y="21099"/>
                  <a:pt x="107398" y="27184"/>
                  <a:pt x="69187" y="27184"/>
                </a:cubicBezTo>
                <a:cubicBezTo>
                  <a:pt x="30977" y="27184"/>
                  <a:pt x="1" y="21099"/>
                  <a:pt x="1" y="13592"/>
                </a:cubicBezTo>
                <a:cubicBezTo>
                  <a:pt x="1" y="6086"/>
                  <a:pt x="30977" y="1"/>
                  <a:pt x="69187" y="1"/>
                </a:cubicBezTo>
                <a:cubicBezTo>
                  <a:pt x="107399" y="1"/>
                  <a:pt x="138374" y="6086"/>
                  <a:pt x="138374" y="13592"/>
                </a:cubicBezTo>
                <a:close/>
              </a:path>
            </a:pathLst>
          </a:custGeom>
          <a:solidFill>
            <a:schemeClr val="accent1">
              <a:alpha val="29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144" name="Google Shape;3461;p113"/>
          <p:cNvSpPr/>
          <p:nvPr/>
        </p:nvSpPr>
        <p:spPr>
          <a:xfrm>
            <a:off x="4608086" y="2959724"/>
            <a:ext cx="251469" cy="1554187"/>
          </a:xfrm>
          <a:custGeom>
            <a:avLst/>
            <a:gdLst/>
            <a:ahLst/>
            <a:cxnLst/>
            <a:rect l="l" t="t" r="r" b="b"/>
            <a:pathLst>
              <a:path w="16815" h="103647" extrusionOk="0">
                <a:moveTo>
                  <a:pt x="0" y="0"/>
                </a:moveTo>
                <a:cubicBezTo>
                  <a:pt x="0" y="1"/>
                  <a:pt x="548" y="33055"/>
                  <a:pt x="1051" y="42805"/>
                </a:cubicBezTo>
                <a:cubicBezTo>
                  <a:pt x="1837" y="58077"/>
                  <a:pt x="7416" y="103647"/>
                  <a:pt x="7416" y="103647"/>
                </a:cubicBezTo>
                <a:lnTo>
                  <a:pt x="14619" y="103531"/>
                </a:lnTo>
                <a:cubicBezTo>
                  <a:pt x="14619" y="103531"/>
                  <a:pt x="14037" y="62853"/>
                  <a:pt x="15013" y="49295"/>
                </a:cubicBezTo>
                <a:cubicBezTo>
                  <a:pt x="15761" y="38891"/>
                  <a:pt x="16815" y="3228"/>
                  <a:pt x="16815" y="32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5" name="Google Shape;3462;p113"/>
          <p:cNvSpPr/>
          <p:nvPr/>
        </p:nvSpPr>
        <p:spPr>
          <a:xfrm>
            <a:off x="4790842" y="2985755"/>
            <a:ext cx="470350" cy="1528140"/>
          </a:xfrm>
          <a:custGeom>
            <a:avLst/>
            <a:gdLst/>
            <a:ahLst/>
            <a:cxnLst/>
            <a:rect l="l" t="t" r="r" b="b"/>
            <a:pathLst>
              <a:path w="31451" h="101910" extrusionOk="0">
                <a:moveTo>
                  <a:pt x="18918" y="1"/>
                </a:moveTo>
                <a:lnTo>
                  <a:pt x="1" y="1288"/>
                </a:lnTo>
                <a:cubicBezTo>
                  <a:pt x="1" y="1288"/>
                  <a:pt x="7995" y="38781"/>
                  <a:pt x="11080" y="49972"/>
                </a:cubicBezTo>
                <a:lnTo>
                  <a:pt x="25400" y="101909"/>
                </a:lnTo>
                <a:lnTo>
                  <a:pt x="31450" y="101909"/>
                </a:lnTo>
                <a:lnTo>
                  <a:pt x="1891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6" name="Google Shape;3463;p113"/>
          <p:cNvSpPr/>
          <p:nvPr/>
        </p:nvSpPr>
        <p:spPr>
          <a:xfrm>
            <a:off x="4474322" y="2421627"/>
            <a:ext cx="224400" cy="1084079"/>
          </a:xfrm>
          <a:custGeom>
            <a:avLst/>
            <a:gdLst/>
            <a:ahLst/>
            <a:cxnLst/>
            <a:rect l="l" t="t" r="r" b="b"/>
            <a:pathLst>
              <a:path w="15005" h="72296" extrusionOk="0">
                <a:moveTo>
                  <a:pt x="7811" y="0"/>
                </a:moveTo>
                <a:cubicBezTo>
                  <a:pt x="5371" y="2882"/>
                  <a:pt x="4384" y="6698"/>
                  <a:pt x="3660" y="10403"/>
                </a:cubicBezTo>
                <a:cubicBezTo>
                  <a:pt x="0" y="29130"/>
                  <a:pt x="1315" y="48805"/>
                  <a:pt x="7434" y="66876"/>
                </a:cubicBezTo>
                <a:cubicBezTo>
                  <a:pt x="8057" y="68714"/>
                  <a:pt x="8729" y="70541"/>
                  <a:pt x="9560" y="72295"/>
                </a:cubicBezTo>
                <a:cubicBezTo>
                  <a:pt x="12092" y="51366"/>
                  <a:pt x="14629" y="30391"/>
                  <a:pt x="14970" y="9312"/>
                </a:cubicBezTo>
                <a:cubicBezTo>
                  <a:pt x="15005" y="7088"/>
                  <a:pt x="14983" y="4734"/>
                  <a:pt x="13842" y="2824"/>
                </a:cubicBezTo>
                <a:cubicBezTo>
                  <a:pt x="13025" y="1457"/>
                  <a:pt x="11421" y="469"/>
                  <a:pt x="9897" y="469"/>
                </a:cubicBezTo>
                <a:cubicBezTo>
                  <a:pt x="9291" y="469"/>
                  <a:pt x="8697" y="625"/>
                  <a:pt x="8170" y="977"/>
                </a:cubicBezTo>
                <a:lnTo>
                  <a:pt x="7811" y="0"/>
                </a:lnTo>
                <a:close/>
              </a:path>
            </a:pathLst>
          </a:custGeom>
          <a:solidFill>
            <a:srgbClr val="FFBE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7" name="Google Shape;3464;p113"/>
          <p:cNvSpPr/>
          <p:nvPr/>
        </p:nvSpPr>
        <p:spPr>
          <a:xfrm>
            <a:off x="4467580" y="2120131"/>
            <a:ext cx="209400" cy="1201879"/>
          </a:xfrm>
          <a:custGeom>
            <a:avLst/>
            <a:gdLst/>
            <a:ahLst/>
            <a:cxnLst/>
            <a:rect l="l" t="t" r="r" b="b"/>
            <a:pathLst>
              <a:path w="14002" h="80152" extrusionOk="0">
                <a:moveTo>
                  <a:pt x="14001" y="0"/>
                </a:moveTo>
                <a:cubicBezTo>
                  <a:pt x="14001" y="1"/>
                  <a:pt x="6952" y="6729"/>
                  <a:pt x="2242" y="34590"/>
                </a:cubicBezTo>
                <a:cubicBezTo>
                  <a:pt x="0" y="47840"/>
                  <a:pt x="1307" y="79631"/>
                  <a:pt x="1307" y="79631"/>
                </a:cubicBezTo>
                <a:lnTo>
                  <a:pt x="13603" y="80151"/>
                </a:lnTo>
                <a:lnTo>
                  <a:pt x="140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8" name="Google Shape;3465;p113"/>
          <p:cNvSpPr/>
          <p:nvPr/>
        </p:nvSpPr>
        <p:spPr>
          <a:xfrm>
            <a:off x="5088363" y="2393153"/>
            <a:ext cx="223353" cy="1084079"/>
          </a:xfrm>
          <a:custGeom>
            <a:avLst/>
            <a:gdLst/>
            <a:ahLst/>
            <a:cxnLst/>
            <a:rect l="l" t="t" r="r" b="b"/>
            <a:pathLst>
              <a:path w="14935" h="72296" extrusionOk="0">
                <a:moveTo>
                  <a:pt x="7160" y="0"/>
                </a:moveTo>
                <a:lnTo>
                  <a:pt x="6804" y="978"/>
                </a:lnTo>
                <a:cubicBezTo>
                  <a:pt x="6279" y="626"/>
                  <a:pt x="5688" y="470"/>
                  <a:pt x="5084" y="470"/>
                </a:cubicBezTo>
                <a:cubicBezTo>
                  <a:pt x="3567" y="470"/>
                  <a:pt x="1972" y="1458"/>
                  <a:pt x="1159" y="2824"/>
                </a:cubicBezTo>
                <a:cubicBezTo>
                  <a:pt x="22" y="4734"/>
                  <a:pt x="1" y="7088"/>
                  <a:pt x="36" y="9312"/>
                </a:cubicBezTo>
                <a:cubicBezTo>
                  <a:pt x="376" y="30391"/>
                  <a:pt x="2900" y="51367"/>
                  <a:pt x="5421" y="72295"/>
                </a:cubicBezTo>
                <a:cubicBezTo>
                  <a:pt x="6247" y="70541"/>
                  <a:pt x="6915" y="68714"/>
                  <a:pt x="7536" y="66877"/>
                </a:cubicBezTo>
                <a:cubicBezTo>
                  <a:pt x="13625" y="48804"/>
                  <a:pt x="14934" y="29130"/>
                  <a:pt x="11292" y="10403"/>
                </a:cubicBezTo>
                <a:cubicBezTo>
                  <a:pt x="10572" y="6697"/>
                  <a:pt x="9590" y="2881"/>
                  <a:pt x="7160" y="0"/>
                </a:cubicBezTo>
                <a:close/>
              </a:path>
            </a:pathLst>
          </a:custGeom>
          <a:solidFill>
            <a:srgbClr val="FFBE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49" name="Google Shape;3466;p113"/>
          <p:cNvSpPr/>
          <p:nvPr/>
        </p:nvSpPr>
        <p:spPr>
          <a:xfrm>
            <a:off x="4507648" y="4461389"/>
            <a:ext cx="339583" cy="95173"/>
          </a:xfrm>
          <a:custGeom>
            <a:avLst/>
            <a:gdLst/>
            <a:ahLst/>
            <a:cxnLst/>
            <a:rect l="l" t="t" r="r" b="b"/>
            <a:pathLst>
              <a:path w="22707" h="6347" extrusionOk="0">
                <a:moveTo>
                  <a:pt x="14924" y="1"/>
                </a:moveTo>
                <a:lnTo>
                  <a:pt x="14673" y="31"/>
                </a:lnTo>
                <a:lnTo>
                  <a:pt x="13339" y="2258"/>
                </a:lnTo>
                <a:cubicBezTo>
                  <a:pt x="13339" y="2258"/>
                  <a:pt x="7295" y="3738"/>
                  <a:pt x="1" y="4750"/>
                </a:cubicBezTo>
                <a:lnTo>
                  <a:pt x="248" y="5552"/>
                </a:lnTo>
                <a:lnTo>
                  <a:pt x="26" y="5869"/>
                </a:lnTo>
                <a:lnTo>
                  <a:pt x="199" y="6347"/>
                </a:lnTo>
                <a:lnTo>
                  <a:pt x="22707" y="5331"/>
                </a:lnTo>
                <a:lnTo>
                  <a:pt x="22585" y="4626"/>
                </a:lnTo>
                <a:cubicBezTo>
                  <a:pt x="22550" y="4420"/>
                  <a:pt x="21454" y="961"/>
                  <a:pt x="21454" y="961"/>
                </a:cubicBezTo>
                <a:lnTo>
                  <a:pt x="21261" y="392"/>
                </a:lnTo>
                <a:lnTo>
                  <a:pt x="21097" y="323"/>
                </a:lnTo>
                <a:lnTo>
                  <a:pt x="21148" y="997"/>
                </a:lnTo>
                <a:lnTo>
                  <a:pt x="14896" y="1329"/>
                </a:lnTo>
                <a:lnTo>
                  <a:pt x="14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0" name="Google Shape;3467;p113"/>
          <p:cNvSpPr/>
          <p:nvPr/>
        </p:nvSpPr>
        <p:spPr>
          <a:xfrm>
            <a:off x="5129430" y="4461389"/>
            <a:ext cx="339598" cy="95173"/>
          </a:xfrm>
          <a:custGeom>
            <a:avLst/>
            <a:gdLst/>
            <a:ahLst/>
            <a:cxnLst/>
            <a:rect l="l" t="t" r="r" b="b"/>
            <a:pathLst>
              <a:path w="22708" h="6347" extrusionOk="0">
                <a:moveTo>
                  <a:pt x="7783" y="1"/>
                </a:moveTo>
                <a:lnTo>
                  <a:pt x="7811" y="1329"/>
                </a:lnTo>
                <a:lnTo>
                  <a:pt x="1560" y="997"/>
                </a:lnTo>
                <a:lnTo>
                  <a:pt x="1610" y="323"/>
                </a:lnTo>
                <a:lnTo>
                  <a:pt x="1445" y="392"/>
                </a:lnTo>
                <a:lnTo>
                  <a:pt x="1254" y="961"/>
                </a:lnTo>
                <a:cubicBezTo>
                  <a:pt x="1254" y="961"/>
                  <a:pt x="157" y="4420"/>
                  <a:pt x="121" y="4626"/>
                </a:cubicBezTo>
                <a:lnTo>
                  <a:pt x="0" y="5331"/>
                </a:lnTo>
                <a:lnTo>
                  <a:pt x="22508" y="6347"/>
                </a:lnTo>
                <a:lnTo>
                  <a:pt x="22682" y="5869"/>
                </a:lnTo>
                <a:lnTo>
                  <a:pt x="22458" y="5552"/>
                </a:lnTo>
                <a:lnTo>
                  <a:pt x="22707" y="4750"/>
                </a:lnTo>
                <a:cubicBezTo>
                  <a:pt x="15412" y="3738"/>
                  <a:pt x="9368" y="2258"/>
                  <a:pt x="9368" y="2258"/>
                </a:cubicBezTo>
                <a:lnTo>
                  <a:pt x="8035" y="31"/>
                </a:lnTo>
                <a:lnTo>
                  <a:pt x="77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1" name="Google Shape;3468;p113"/>
          <p:cNvSpPr/>
          <p:nvPr/>
        </p:nvSpPr>
        <p:spPr>
          <a:xfrm>
            <a:off x="5109976" y="2091656"/>
            <a:ext cx="208398" cy="1201879"/>
          </a:xfrm>
          <a:custGeom>
            <a:avLst/>
            <a:gdLst/>
            <a:ahLst/>
            <a:cxnLst/>
            <a:rect l="l" t="t" r="r" b="b"/>
            <a:pathLst>
              <a:path w="13935" h="80152" extrusionOk="0">
                <a:moveTo>
                  <a:pt x="1" y="0"/>
                </a:moveTo>
                <a:lnTo>
                  <a:pt x="397" y="80151"/>
                </a:lnTo>
                <a:lnTo>
                  <a:pt x="12633" y="79631"/>
                </a:lnTo>
                <a:cubicBezTo>
                  <a:pt x="12633" y="79631"/>
                  <a:pt x="13935" y="47842"/>
                  <a:pt x="11704" y="34590"/>
                </a:cubicBezTo>
                <a:cubicBezTo>
                  <a:pt x="7016" y="6730"/>
                  <a:pt x="1" y="1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2" name="Google Shape;3469;p113"/>
          <p:cNvSpPr/>
          <p:nvPr/>
        </p:nvSpPr>
        <p:spPr>
          <a:xfrm>
            <a:off x="4579614" y="2041859"/>
            <a:ext cx="656511" cy="1720481"/>
          </a:xfrm>
          <a:custGeom>
            <a:avLst/>
            <a:gdLst/>
            <a:ahLst/>
            <a:cxnLst/>
            <a:rect l="l" t="t" r="r" b="b"/>
            <a:pathLst>
              <a:path w="43899" h="114737" extrusionOk="0">
                <a:moveTo>
                  <a:pt x="26068" y="0"/>
                </a:moveTo>
                <a:lnTo>
                  <a:pt x="22896" y="87"/>
                </a:lnTo>
                <a:lnTo>
                  <a:pt x="6610" y="5220"/>
                </a:lnTo>
                <a:lnTo>
                  <a:pt x="0" y="114737"/>
                </a:lnTo>
                <a:lnTo>
                  <a:pt x="43898" y="113303"/>
                </a:lnTo>
                <a:lnTo>
                  <a:pt x="35786" y="3474"/>
                </a:lnTo>
                <a:lnTo>
                  <a:pt x="260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153" name="Google Shape;3470;p113"/>
          <p:cNvSpPr/>
          <p:nvPr/>
        </p:nvSpPr>
        <p:spPr>
          <a:xfrm>
            <a:off x="4735109" y="1837197"/>
            <a:ext cx="213349" cy="466569"/>
          </a:xfrm>
          <a:custGeom>
            <a:avLst/>
            <a:gdLst/>
            <a:ahLst/>
            <a:cxnLst/>
            <a:rect l="l" t="t" r="r" b="b"/>
            <a:pathLst>
              <a:path w="14266" h="31115" extrusionOk="0">
                <a:moveTo>
                  <a:pt x="6808" y="1"/>
                </a:moveTo>
                <a:cubicBezTo>
                  <a:pt x="6657" y="1"/>
                  <a:pt x="6506" y="7"/>
                  <a:pt x="6354" y="21"/>
                </a:cubicBezTo>
                <a:lnTo>
                  <a:pt x="5594" y="87"/>
                </a:lnTo>
                <a:cubicBezTo>
                  <a:pt x="2158" y="391"/>
                  <a:pt x="1" y="4089"/>
                  <a:pt x="816" y="8281"/>
                </a:cubicBezTo>
                <a:lnTo>
                  <a:pt x="3217" y="16760"/>
                </a:lnTo>
                <a:cubicBezTo>
                  <a:pt x="3951" y="20535"/>
                  <a:pt x="7100" y="31115"/>
                  <a:pt x="7100" y="31115"/>
                </a:cubicBezTo>
                <a:cubicBezTo>
                  <a:pt x="7100" y="31115"/>
                  <a:pt x="14266" y="17094"/>
                  <a:pt x="14112" y="13161"/>
                </a:cubicBezTo>
                <a:lnTo>
                  <a:pt x="13919" y="8194"/>
                </a:lnTo>
                <a:lnTo>
                  <a:pt x="13919" y="8195"/>
                </a:lnTo>
                <a:cubicBezTo>
                  <a:pt x="13747" y="3766"/>
                  <a:pt x="10418" y="1"/>
                  <a:pt x="6808" y="1"/>
                </a:cubicBezTo>
                <a:close/>
              </a:path>
            </a:pathLst>
          </a:custGeom>
          <a:solidFill>
            <a:srgbClr val="F2B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4" name="Google Shape;3471;p113"/>
          <p:cNvSpPr/>
          <p:nvPr/>
        </p:nvSpPr>
        <p:spPr>
          <a:xfrm>
            <a:off x="4599720" y="1730826"/>
            <a:ext cx="77646" cy="96628"/>
          </a:xfrm>
          <a:custGeom>
            <a:avLst/>
            <a:gdLst/>
            <a:ahLst/>
            <a:cxnLst/>
            <a:rect l="l" t="t" r="r" b="b"/>
            <a:pathLst>
              <a:path w="5192" h="6444" extrusionOk="0">
                <a:moveTo>
                  <a:pt x="3144" y="0"/>
                </a:moveTo>
                <a:cubicBezTo>
                  <a:pt x="2430" y="0"/>
                  <a:pt x="1624" y="330"/>
                  <a:pt x="1084" y="1551"/>
                </a:cubicBezTo>
                <a:cubicBezTo>
                  <a:pt x="1" y="4004"/>
                  <a:pt x="2210" y="6444"/>
                  <a:pt x="4596" y="6444"/>
                </a:cubicBezTo>
                <a:cubicBezTo>
                  <a:pt x="4794" y="6444"/>
                  <a:pt x="4993" y="6427"/>
                  <a:pt x="5191" y="6392"/>
                </a:cubicBezTo>
                <a:lnTo>
                  <a:pt x="4691" y="455"/>
                </a:lnTo>
                <a:cubicBezTo>
                  <a:pt x="4691" y="455"/>
                  <a:pt x="3981" y="0"/>
                  <a:pt x="3144" y="0"/>
                </a:cubicBezTo>
                <a:close/>
              </a:path>
            </a:pathLst>
          </a:custGeom>
          <a:solidFill>
            <a:srgbClr val="EFCA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5" name="Google Shape;3472;p113"/>
          <p:cNvSpPr/>
          <p:nvPr/>
        </p:nvSpPr>
        <p:spPr>
          <a:xfrm>
            <a:off x="4601073" y="1540484"/>
            <a:ext cx="247176" cy="390785"/>
          </a:xfrm>
          <a:custGeom>
            <a:avLst/>
            <a:gdLst/>
            <a:ahLst/>
            <a:cxnLst/>
            <a:rect l="l" t="t" r="r" b="b"/>
            <a:pathLst>
              <a:path w="16528" h="26061" extrusionOk="0">
                <a:moveTo>
                  <a:pt x="8144" y="3806"/>
                </a:moveTo>
                <a:cubicBezTo>
                  <a:pt x="6592" y="3428"/>
                  <a:pt x="4509" y="6178"/>
                  <a:pt x="3624" y="7157"/>
                </a:cubicBezTo>
                <a:cubicBezTo>
                  <a:pt x="0" y="11167"/>
                  <a:pt x="3886" y="25003"/>
                  <a:pt x="5134" y="25671"/>
                </a:cubicBezTo>
                <a:cubicBezTo>
                  <a:pt x="5860" y="26061"/>
                  <a:pt x="6737" y="25270"/>
                  <a:pt x="7208" y="24805"/>
                </a:cubicBezTo>
                <a:cubicBezTo>
                  <a:pt x="8595" y="23437"/>
                  <a:pt x="9488" y="21605"/>
                  <a:pt x="10324" y="19874"/>
                </a:cubicBezTo>
                <a:cubicBezTo>
                  <a:pt x="10872" y="18739"/>
                  <a:pt x="11383" y="17586"/>
                  <a:pt x="11858" y="16416"/>
                </a:cubicBezTo>
                <a:cubicBezTo>
                  <a:pt x="12274" y="15394"/>
                  <a:pt x="12669" y="14364"/>
                  <a:pt x="13030" y="13322"/>
                </a:cubicBezTo>
                <a:cubicBezTo>
                  <a:pt x="14392" y="9400"/>
                  <a:pt x="16527" y="3377"/>
                  <a:pt x="13024" y="1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6" name="Google Shape;3473;p113"/>
          <p:cNvSpPr/>
          <p:nvPr/>
        </p:nvSpPr>
        <p:spPr>
          <a:xfrm>
            <a:off x="4637943" y="1468660"/>
            <a:ext cx="465849" cy="554560"/>
          </a:xfrm>
          <a:custGeom>
            <a:avLst/>
            <a:gdLst/>
            <a:ahLst/>
            <a:cxnLst/>
            <a:rect l="l" t="t" r="r" b="b"/>
            <a:pathLst>
              <a:path w="31150" h="36983" extrusionOk="0">
                <a:moveTo>
                  <a:pt x="11130" y="0"/>
                </a:moveTo>
                <a:cubicBezTo>
                  <a:pt x="6620" y="0"/>
                  <a:pt x="3613" y="1546"/>
                  <a:pt x="2713" y="8240"/>
                </a:cubicBezTo>
                <a:cubicBezTo>
                  <a:pt x="2713" y="8240"/>
                  <a:pt x="1380" y="15557"/>
                  <a:pt x="927" y="20439"/>
                </a:cubicBezTo>
                <a:cubicBezTo>
                  <a:pt x="0" y="30440"/>
                  <a:pt x="2872" y="36826"/>
                  <a:pt x="5286" y="36952"/>
                </a:cubicBezTo>
                <a:cubicBezTo>
                  <a:pt x="5669" y="36973"/>
                  <a:pt x="6052" y="36982"/>
                  <a:pt x="6435" y="36982"/>
                </a:cubicBezTo>
                <a:cubicBezTo>
                  <a:pt x="17543" y="36982"/>
                  <a:pt x="28635" y="28693"/>
                  <a:pt x="29871" y="19494"/>
                </a:cubicBezTo>
                <a:cubicBezTo>
                  <a:pt x="31150" y="9977"/>
                  <a:pt x="25653" y="1498"/>
                  <a:pt x="17591" y="555"/>
                </a:cubicBezTo>
                <a:cubicBezTo>
                  <a:pt x="15200" y="275"/>
                  <a:pt x="13031" y="0"/>
                  <a:pt x="11130" y="0"/>
                </a:cubicBezTo>
                <a:close/>
              </a:path>
            </a:pathLst>
          </a:custGeom>
          <a:solidFill>
            <a:srgbClr val="EFCA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7" name="Google Shape;3474;p113"/>
          <p:cNvSpPr/>
          <p:nvPr/>
        </p:nvSpPr>
        <p:spPr>
          <a:xfrm>
            <a:off x="4918776" y="1594615"/>
            <a:ext cx="212586" cy="354212"/>
          </a:xfrm>
          <a:custGeom>
            <a:avLst/>
            <a:gdLst/>
            <a:ahLst/>
            <a:cxnLst/>
            <a:rect l="l" t="t" r="r" b="b"/>
            <a:pathLst>
              <a:path w="14215" h="23622" extrusionOk="0">
                <a:moveTo>
                  <a:pt x="9871" y="26"/>
                </a:moveTo>
                <a:cubicBezTo>
                  <a:pt x="9114" y="1"/>
                  <a:pt x="1517" y="6505"/>
                  <a:pt x="1094" y="7609"/>
                </a:cubicBezTo>
                <a:cubicBezTo>
                  <a:pt x="0" y="10476"/>
                  <a:pt x="4004" y="14934"/>
                  <a:pt x="4680" y="18008"/>
                </a:cubicBezTo>
                <a:cubicBezTo>
                  <a:pt x="4992" y="19426"/>
                  <a:pt x="2788" y="23621"/>
                  <a:pt x="2788" y="23621"/>
                </a:cubicBezTo>
                <a:cubicBezTo>
                  <a:pt x="2788" y="23621"/>
                  <a:pt x="6812" y="22864"/>
                  <a:pt x="10284" y="18207"/>
                </a:cubicBezTo>
                <a:cubicBezTo>
                  <a:pt x="14215" y="12932"/>
                  <a:pt x="13175" y="9639"/>
                  <a:pt x="13299" y="6272"/>
                </a:cubicBezTo>
                <a:cubicBezTo>
                  <a:pt x="13374" y="4269"/>
                  <a:pt x="12590" y="120"/>
                  <a:pt x="9871" y="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8" name="Google Shape;3475;p113"/>
          <p:cNvSpPr/>
          <p:nvPr/>
        </p:nvSpPr>
        <p:spPr>
          <a:xfrm>
            <a:off x="4953002" y="1812756"/>
            <a:ext cx="109097" cy="87721"/>
          </a:xfrm>
          <a:custGeom>
            <a:avLst/>
            <a:gdLst/>
            <a:ahLst/>
            <a:cxnLst/>
            <a:rect l="l" t="t" r="r" b="b"/>
            <a:pathLst>
              <a:path w="7295" h="5850" extrusionOk="0">
                <a:moveTo>
                  <a:pt x="4327" y="1"/>
                </a:moveTo>
                <a:cubicBezTo>
                  <a:pt x="3960" y="1"/>
                  <a:pt x="3710" y="36"/>
                  <a:pt x="3710" y="36"/>
                </a:cubicBezTo>
                <a:lnTo>
                  <a:pt x="0" y="5307"/>
                </a:lnTo>
                <a:cubicBezTo>
                  <a:pt x="721" y="5677"/>
                  <a:pt x="1564" y="5850"/>
                  <a:pt x="2416" y="5850"/>
                </a:cubicBezTo>
                <a:cubicBezTo>
                  <a:pt x="4777" y="5850"/>
                  <a:pt x="7201" y="4524"/>
                  <a:pt x="7248" y="2405"/>
                </a:cubicBezTo>
                <a:cubicBezTo>
                  <a:pt x="7294" y="280"/>
                  <a:pt x="5353" y="1"/>
                  <a:pt x="4327" y="1"/>
                </a:cubicBezTo>
                <a:close/>
              </a:path>
            </a:pathLst>
          </a:custGeom>
          <a:solidFill>
            <a:srgbClr val="EFCA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9" name="Google Shape;3476;p113"/>
          <p:cNvSpPr/>
          <p:nvPr/>
        </p:nvSpPr>
        <p:spPr>
          <a:xfrm>
            <a:off x="4574891" y="1421097"/>
            <a:ext cx="504851" cy="306708"/>
          </a:xfrm>
          <a:custGeom>
            <a:avLst/>
            <a:gdLst/>
            <a:ahLst/>
            <a:cxnLst/>
            <a:rect l="l" t="t" r="r" b="b"/>
            <a:pathLst>
              <a:path w="33758" h="20454" extrusionOk="0">
                <a:moveTo>
                  <a:pt x="26530" y="18082"/>
                </a:moveTo>
                <a:cubicBezTo>
                  <a:pt x="28852" y="17143"/>
                  <a:pt x="33476" y="14081"/>
                  <a:pt x="33535" y="12709"/>
                </a:cubicBezTo>
                <a:cubicBezTo>
                  <a:pt x="33757" y="7480"/>
                  <a:pt x="30584" y="2859"/>
                  <a:pt x="25455" y="1841"/>
                </a:cubicBezTo>
                <a:cubicBezTo>
                  <a:pt x="21802" y="1116"/>
                  <a:pt x="15672" y="2854"/>
                  <a:pt x="12679" y="2276"/>
                </a:cubicBezTo>
                <a:cubicBezTo>
                  <a:pt x="11119" y="1975"/>
                  <a:pt x="8005" y="1813"/>
                  <a:pt x="6570" y="959"/>
                </a:cubicBezTo>
                <a:cubicBezTo>
                  <a:pt x="6379" y="844"/>
                  <a:pt x="5341" y="0"/>
                  <a:pt x="5140" y="145"/>
                </a:cubicBezTo>
                <a:cubicBezTo>
                  <a:pt x="4636" y="506"/>
                  <a:pt x="5239" y="2727"/>
                  <a:pt x="5381" y="3201"/>
                </a:cubicBezTo>
                <a:cubicBezTo>
                  <a:pt x="5427" y="3356"/>
                  <a:pt x="5760" y="4128"/>
                  <a:pt x="5581" y="4236"/>
                </a:cubicBezTo>
                <a:cubicBezTo>
                  <a:pt x="5017" y="4579"/>
                  <a:pt x="3708" y="3356"/>
                  <a:pt x="3301" y="2927"/>
                </a:cubicBezTo>
                <a:cubicBezTo>
                  <a:pt x="3135" y="2752"/>
                  <a:pt x="2974" y="2564"/>
                  <a:pt x="2836" y="2355"/>
                </a:cubicBezTo>
                <a:cubicBezTo>
                  <a:pt x="2819" y="2328"/>
                  <a:pt x="2664" y="2040"/>
                  <a:pt x="2651" y="2074"/>
                </a:cubicBezTo>
                <a:cubicBezTo>
                  <a:pt x="2324" y="2915"/>
                  <a:pt x="3036" y="4728"/>
                  <a:pt x="3237" y="5583"/>
                </a:cubicBezTo>
                <a:cubicBezTo>
                  <a:pt x="3272" y="5732"/>
                  <a:pt x="3575" y="6734"/>
                  <a:pt x="3435" y="6830"/>
                </a:cubicBezTo>
                <a:cubicBezTo>
                  <a:pt x="3274" y="6942"/>
                  <a:pt x="2736" y="6330"/>
                  <a:pt x="2629" y="6228"/>
                </a:cubicBezTo>
                <a:cubicBezTo>
                  <a:pt x="2005" y="5633"/>
                  <a:pt x="1461" y="4943"/>
                  <a:pt x="872" y="4304"/>
                </a:cubicBezTo>
                <a:cubicBezTo>
                  <a:pt x="733" y="4154"/>
                  <a:pt x="443" y="3752"/>
                  <a:pt x="236" y="3789"/>
                </a:cubicBezTo>
                <a:cubicBezTo>
                  <a:pt x="0" y="3833"/>
                  <a:pt x="87" y="4460"/>
                  <a:pt x="94" y="4652"/>
                </a:cubicBezTo>
                <a:cubicBezTo>
                  <a:pt x="128" y="5600"/>
                  <a:pt x="242" y="6545"/>
                  <a:pt x="434" y="7474"/>
                </a:cubicBezTo>
                <a:cubicBezTo>
                  <a:pt x="1162" y="10968"/>
                  <a:pt x="4155" y="13981"/>
                  <a:pt x="6693" y="15640"/>
                </a:cubicBezTo>
                <a:cubicBezTo>
                  <a:pt x="12775" y="19621"/>
                  <a:pt x="20663" y="20453"/>
                  <a:pt x="26530" y="18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0" name="Google Shape;3477;p113"/>
          <p:cNvSpPr/>
          <p:nvPr/>
        </p:nvSpPr>
        <p:spPr>
          <a:xfrm>
            <a:off x="4769094" y="2008091"/>
            <a:ext cx="205467" cy="132766"/>
          </a:xfrm>
          <a:custGeom>
            <a:avLst/>
            <a:gdLst/>
            <a:ahLst/>
            <a:cxnLst/>
            <a:rect l="l" t="t" r="r" b="b"/>
            <a:pathLst>
              <a:path w="13739" h="8854" extrusionOk="0">
                <a:moveTo>
                  <a:pt x="1" y="5501"/>
                </a:moveTo>
                <a:lnTo>
                  <a:pt x="494" y="3118"/>
                </a:lnTo>
                <a:lnTo>
                  <a:pt x="3314" y="4190"/>
                </a:lnTo>
                <a:lnTo>
                  <a:pt x="11653" y="1"/>
                </a:lnTo>
                <a:lnTo>
                  <a:pt x="13738" y="2772"/>
                </a:lnTo>
                <a:lnTo>
                  <a:pt x="7047" y="8854"/>
                </a:lnTo>
                <a:lnTo>
                  <a:pt x="3519" y="5807"/>
                </a:lnTo>
                <a:lnTo>
                  <a:pt x="902" y="87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1" name="Google Shape;3478;p113"/>
          <p:cNvSpPr/>
          <p:nvPr/>
        </p:nvSpPr>
        <p:spPr>
          <a:xfrm>
            <a:off x="4782080" y="2056479"/>
            <a:ext cx="176948" cy="253176"/>
          </a:xfrm>
          <a:custGeom>
            <a:avLst/>
            <a:gdLst/>
            <a:ahLst/>
            <a:cxnLst/>
            <a:rect l="l" t="t" r="r" b="b"/>
            <a:pathLst>
              <a:path w="11832" h="16884" extrusionOk="0">
                <a:moveTo>
                  <a:pt x="0" y="2443"/>
                </a:moveTo>
                <a:lnTo>
                  <a:pt x="3942" y="16883"/>
                </a:lnTo>
                <a:lnTo>
                  <a:pt x="1183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2" name="Google Shape;3479;p113"/>
          <p:cNvSpPr/>
          <p:nvPr/>
        </p:nvSpPr>
        <p:spPr>
          <a:xfrm>
            <a:off x="4783145" y="2081160"/>
            <a:ext cx="93080" cy="92744"/>
          </a:xfrm>
          <a:custGeom>
            <a:avLst/>
            <a:gdLst/>
            <a:ahLst/>
            <a:cxnLst/>
            <a:rect l="l" t="t" r="r" b="b"/>
            <a:pathLst>
              <a:path w="6224" h="6185" extrusionOk="0">
                <a:moveTo>
                  <a:pt x="1" y="3922"/>
                </a:moveTo>
                <a:lnTo>
                  <a:pt x="2324" y="0"/>
                </a:lnTo>
                <a:lnTo>
                  <a:pt x="6224" y="3202"/>
                </a:lnTo>
                <a:lnTo>
                  <a:pt x="2604" y="6185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3" name="Google Shape;3480;p113"/>
          <p:cNvSpPr/>
          <p:nvPr/>
        </p:nvSpPr>
        <p:spPr>
          <a:xfrm>
            <a:off x="4808558" y="2131407"/>
            <a:ext cx="80757" cy="191216"/>
          </a:xfrm>
          <a:custGeom>
            <a:avLst/>
            <a:gdLst/>
            <a:ahLst/>
            <a:cxnLst/>
            <a:rect l="l" t="t" r="r" b="b"/>
            <a:pathLst>
              <a:path w="5400" h="12752" extrusionOk="0">
                <a:moveTo>
                  <a:pt x="2425" y="0"/>
                </a:moveTo>
                <a:lnTo>
                  <a:pt x="33" y="234"/>
                </a:lnTo>
                <a:cubicBezTo>
                  <a:pt x="1" y="575"/>
                  <a:pt x="123" y="4912"/>
                  <a:pt x="237" y="5289"/>
                </a:cubicBezTo>
                <a:cubicBezTo>
                  <a:pt x="615" y="6538"/>
                  <a:pt x="1889" y="12724"/>
                  <a:pt x="1979" y="12742"/>
                </a:cubicBezTo>
                <a:cubicBezTo>
                  <a:pt x="2023" y="12751"/>
                  <a:pt x="5399" y="5392"/>
                  <a:pt x="5351" y="5319"/>
                </a:cubicBezTo>
                <a:cubicBezTo>
                  <a:pt x="5003" y="4798"/>
                  <a:pt x="2947" y="910"/>
                  <a:pt x="242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4" name="Google Shape;3481;p113"/>
          <p:cNvSpPr/>
          <p:nvPr/>
        </p:nvSpPr>
        <p:spPr>
          <a:xfrm rot="2042987">
            <a:off x="4710049" y="1822375"/>
            <a:ext cx="60692" cy="68542"/>
          </a:xfrm>
          <a:custGeom>
            <a:avLst/>
            <a:gdLst/>
            <a:ahLst/>
            <a:cxnLst/>
            <a:rect l="l" t="t" r="r" b="b"/>
            <a:pathLst>
              <a:path w="8103" h="9114" extrusionOk="0">
                <a:moveTo>
                  <a:pt x="2633" y="1"/>
                </a:moveTo>
                <a:lnTo>
                  <a:pt x="2633" y="1"/>
                </a:lnTo>
                <a:cubicBezTo>
                  <a:pt x="1" y="5169"/>
                  <a:pt x="2705" y="9113"/>
                  <a:pt x="4861" y="9113"/>
                </a:cubicBezTo>
                <a:cubicBezTo>
                  <a:pt x="5312" y="9113"/>
                  <a:pt x="5739" y="8940"/>
                  <a:pt x="6088" y="8570"/>
                </a:cubicBezTo>
                <a:cubicBezTo>
                  <a:pt x="8103" y="6429"/>
                  <a:pt x="6513" y="5588"/>
                  <a:pt x="4800" y="4853"/>
                </a:cubicBezTo>
                <a:cubicBezTo>
                  <a:pt x="3088" y="4119"/>
                  <a:pt x="2633" y="1"/>
                  <a:pt x="2633" y="1"/>
                </a:cubicBezTo>
                <a:close/>
              </a:path>
            </a:pathLst>
          </a:custGeom>
          <a:solidFill>
            <a:srgbClr val="F2B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28" name="Google Shape;3486;p113"/>
          <p:cNvCxnSpPr>
            <a:cxnSpLocks/>
          </p:cNvCxnSpPr>
          <p:nvPr/>
        </p:nvCxnSpPr>
        <p:spPr>
          <a:xfrm>
            <a:off x="5393953" y="2610678"/>
            <a:ext cx="8596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45729" name="Google Shape;3486;p113"/>
          <p:cNvCxnSpPr>
            <a:cxnSpLocks/>
          </p:cNvCxnSpPr>
          <p:nvPr/>
        </p:nvCxnSpPr>
        <p:spPr>
          <a:xfrm>
            <a:off x="3520697" y="2610678"/>
            <a:ext cx="8596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49165" name="TextBox 3403"/>
          <p:cNvSpPr txBox="1"/>
          <p:nvPr/>
        </p:nvSpPr>
        <p:spPr>
          <a:xfrm>
            <a:off x="408215" y="1272906"/>
            <a:ext cx="455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Supervised by:</a:t>
            </a:r>
          </a:p>
        </p:txBody>
      </p:sp>
      <p:sp>
        <p:nvSpPr>
          <p:cNvPr id="1049166" name="TextBox 3405"/>
          <p:cNvSpPr txBox="1"/>
          <p:nvPr/>
        </p:nvSpPr>
        <p:spPr>
          <a:xfrm>
            <a:off x="-1121787" y="2428431"/>
            <a:ext cx="45598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Dr. Alaa Zaki</a:t>
            </a:r>
          </a:p>
        </p:txBody>
      </p:sp>
      <p:sp>
        <p:nvSpPr>
          <p:cNvPr id="1049167" name="TextBox 3407"/>
          <p:cNvSpPr txBox="1"/>
          <p:nvPr/>
        </p:nvSpPr>
        <p:spPr>
          <a:xfrm>
            <a:off x="1158117" y="2426720"/>
            <a:ext cx="6771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  TA. </a:t>
            </a:r>
            <a:r>
              <a:rPr lang="en-US" sz="1500" dirty="0" err="1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Aml</a:t>
            </a:r>
            <a:r>
              <a:rPr lang="en-US" sz="1500"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Talaat </a:t>
            </a:r>
          </a:p>
        </p:txBody>
      </p:sp>
      <p:pic>
        <p:nvPicPr>
          <p:cNvPr id="2097177" name="Picture 3528" descr="A white circle with blue text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646" y="65097"/>
            <a:ext cx="930853" cy="92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4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49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49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4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43" grpId="0" animBg="1"/>
      <p:bldP spid="1049144" grpId="0" animBg="1"/>
      <p:bldP spid="1049145" grpId="0" animBg="1"/>
      <p:bldP spid="1049146" grpId="0" animBg="1"/>
      <p:bldP spid="1049147" grpId="0" animBg="1"/>
      <p:bldP spid="1049148" grpId="0" animBg="1"/>
      <p:bldP spid="1049149" grpId="0" animBg="1"/>
      <p:bldP spid="1049150" grpId="0" animBg="1"/>
      <p:bldP spid="1049151" grpId="0" animBg="1"/>
      <p:bldP spid="1049152" grpId="0" animBg="1"/>
      <p:bldP spid="1049153" grpId="0" animBg="1"/>
      <p:bldP spid="1049154" grpId="0" animBg="1"/>
      <p:bldP spid="1049155" grpId="0" animBg="1"/>
      <p:bldP spid="1049156" grpId="0" animBg="1"/>
      <p:bldP spid="1049157" grpId="0" animBg="1"/>
      <p:bldP spid="1049158" grpId="0" animBg="1"/>
      <p:bldP spid="1049159" grpId="0" animBg="1"/>
      <p:bldP spid="1049160" grpId="0" animBg="1"/>
      <p:bldP spid="1049161" grpId="0" animBg="1"/>
      <p:bldP spid="1049162" grpId="0" animBg="1"/>
      <p:bldP spid="1049163" grpId="0" animBg="1"/>
      <p:bldP spid="1049164" grpId="0" animBg="1"/>
      <p:bldP spid="1049165" grpId="0"/>
      <p:bldP spid="1049166" grpId="0"/>
      <p:bldP spid="10491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0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9"/>
          <p:cNvGrpSpPr/>
          <p:nvPr/>
        </p:nvGrpSpPr>
        <p:grpSpPr>
          <a:xfrm>
            <a:off x="252203" y="962486"/>
            <a:ext cx="9030397" cy="878219"/>
            <a:chOff x="160764" y="943503"/>
            <a:chExt cx="9030397" cy="878219"/>
          </a:xfrm>
        </p:grpSpPr>
        <p:sp>
          <p:nvSpPr>
            <p:cNvPr id="1049351" name="TextBox 3"/>
            <p:cNvSpPr txBox="1"/>
            <p:nvPr/>
          </p:nvSpPr>
          <p:spPr>
            <a:xfrm>
              <a:off x="434023" y="1375446"/>
              <a:ext cx="875713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marR="0" indent="-34290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49352" name="TextBox 8"/>
            <p:cNvSpPr txBox="1"/>
            <p:nvPr/>
          </p:nvSpPr>
          <p:spPr>
            <a:xfrm>
              <a:off x="160764" y="943503"/>
              <a:ext cx="503271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</a:pPr>
              <a:endParaRPr lang="en-US" sz="21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194306" name="Diagram 26"/>
          <p:cNvGraphicFramePr>
            <a:graphicFrameLocks/>
          </p:cNvGraphicFramePr>
          <p:nvPr/>
        </p:nvGraphicFramePr>
        <p:xfrm>
          <a:off x="322968" y="599128"/>
          <a:ext cx="8568829" cy="443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49353" name="Google Shape;2207;p90"/>
          <p:cNvSpPr txBox="1"/>
          <p:nvPr/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6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57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88" name="Ink 7"/>
              <p14:cNvContentPartPr/>
              <p14:nvPr/>
            </p14:nvContentPartPr>
            <p14:xfrm>
              <a:off x="4031760" y="2194389"/>
              <a:ext cx="360" cy="360"/>
            </p14:xfrm>
          </p:contentPart>
        </mc:Choice>
        <mc:Fallback xmlns="">
          <p:pic>
            <p:nvPicPr>
              <p:cNvPr id="2097188" name="Ink 7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4031760" y="2194389"/>
                <a:ext cx="360" cy="360"/>
              </a:xfrm>
              <a:prstGeom prst="rect"/>
            </p:spPr>
          </p:pic>
        </mc:Fallback>
      </mc:AlternateContent>
      <p:grpSp>
        <p:nvGrpSpPr>
          <p:cNvPr id="177" name="Group 9"/>
          <p:cNvGrpSpPr/>
          <p:nvPr/>
        </p:nvGrpSpPr>
        <p:grpSpPr>
          <a:xfrm>
            <a:off x="252203" y="962486"/>
            <a:ext cx="9030397" cy="1552083"/>
            <a:chOff x="160764" y="943503"/>
            <a:chExt cx="9030397" cy="1552083"/>
          </a:xfrm>
        </p:grpSpPr>
        <p:sp>
          <p:nvSpPr>
            <p:cNvPr id="1049358" name="TextBox 3"/>
            <p:cNvSpPr txBox="1"/>
            <p:nvPr/>
          </p:nvSpPr>
          <p:spPr>
            <a:xfrm>
              <a:off x="434023" y="1375446"/>
              <a:ext cx="8757138" cy="112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lvl="3"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3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CNNs process images, typically represented as pixel values.</a:t>
              </a:r>
            </a:p>
            <a:p>
              <a:pPr marL="457200" lvl="3"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3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Images are divided into smaller regions (patches).</a:t>
              </a:r>
            </a:p>
            <a:p>
              <a:pPr marL="800100" marR="0" indent="-34290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49359" name="TextBox 8"/>
            <p:cNvSpPr txBox="1"/>
            <p:nvPr/>
          </p:nvSpPr>
          <p:spPr>
            <a:xfrm>
              <a:off x="160764" y="943503"/>
              <a:ext cx="503271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indent="-34290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21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Input Data:</a:t>
              </a:r>
            </a:p>
          </p:txBody>
        </p:sp>
      </p:grpSp>
      <p:pic>
        <p:nvPicPr>
          <p:cNvPr id="2097189" name="Picture 2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5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2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63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grpSp>
        <p:nvGrpSpPr>
          <p:cNvPr id="181" name="Group 11"/>
          <p:cNvGrpSpPr/>
          <p:nvPr/>
        </p:nvGrpSpPr>
        <p:grpSpPr>
          <a:xfrm>
            <a:off x="126663" y="877970"/>
            <a:ext cx="10013705" cy="1840189"/>
            <a:chOff x="28189" y="921628"/>
            <a:chExt cx="10013705" cy="1840189"/>
          </a:xfrm>
        </p:grpSpPr>
        <p:sp>
          <p:nvSpPr>
            <p:cNvPr id="1049364" name="TextBox 3"/>
            <p:cNvSpPr txBox="1"/>
            <p:nvPr/>
          </p:nvSpPr>
          <p:spPr>
            <a:xfrm>
              <a:off x="79916" y="1140347"/>
              <a:ext cx="9961978" cy="162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300" b="1" dirty="0">
                  <a:solidFill>
                    <a:srgbClr val="2E1967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23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Applies filters (kernels) to extract local features (e.g., edges,    		textures, patterns).</a:t>
              </a:r>
            </a:p>
            <a:p>
              <a:pPr marL="457200" lvl="2">
                <a:lnSpc>
                  <a:spcPct val="150000"/>
                </a:lnSpc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3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    - Multiple filters generate feature maps.</a:t>
              </a:r>
            </a:p>
          </p:txBody>
        </p:sp>
        <p:sp>
          <p:nvSpPr>
            <p:cNvPr id="1049365" name="TextBox 10"/>
            <p:cNvSpPr txBox="1"/>
            <p:nvPr/>
          </p:nvSpPr>
          <p:spPr>
            <a:xfrm>
              <a:off x="28189" y="921628"/>
              <a:ext cx="503271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indent="-34290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21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Convolutional Layer:</a:t>
              </a:r>
            </a:p>
          </p:txBody>
        </p:sp>
      </p:grpSp>
      <p:pic>
        <p:nvPicPr>
          <p:cNvPr id="2097190" name="Picture 2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8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69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grpSp>
        <p:nvGrpSpPr>
          <p:cNvPr id="185" name="Group 7"/>
          <p:cNvGrpSpPr/>
          <p:nvPr/>
        </p:nvGrpSpPr>
        <p:grpSpPr>
          <a:xfrm>
            <a:off x="256735" y="966788"/>
            <a:ext cx="9066627" cy="1319345"/>
            <a:chOff x="193431" y="1007129"/>
            <a:chExt cx="9066627" cy="1319345"/>
          </a:xfrm>
        </p:grpSpPr>
        <p:sp>
          <p:nvSpPr>
            <p:cNvPr id="1049370" name="TextBox 3"/>
            <p:cNvSpPr txBox="1"/>
            <p:nvPr/>
          </p:nvSpPr>
          <p:spPr>
            <a:xfrm>
              <a:off x="502920" y="1322738"/>
              <a:ext cx="8757138" cy="100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marR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Tx/>
                <a:buChar char="-"/>
              </a:pP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Applied after convolution (e.g., </a:t>
              </a:r>
              <a:r>
                <a:rPr lang="en-US" sz="2100" i="0" dirty="0" err="1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ReLU</a:t>
              </a: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) to introduce non-linearity.</a:t>
              </a:r>
            </a:p>
            <a:p>
              <a:pPr marL="45720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  Allows the network to learn complex patterns</a:t>
              </a:r>
            </a:p>
          </p:txBody>
        </p:sp>
        <p:sp>
          <p:nvSpPr>
            <p:cNvPr id="1049371" name="TextBox 6"/>
            <p:cNvSpPr txBox="1"/>
            <p:nvPr/>
          </p:nvSpPr>
          <p:spPr>
            <a:xfrm>
              <a:off x="193431" y="1007129"/>
              <a:ext cx="503271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indent="-342900" rtl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21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Activation Function:</a:t>
              </a:r>
            </a:p>
          </p:txBody>
        </p:sp>
      </p:grpSp>
      <p:pic>
        <p:nvPicPr>
          <p:cNvPr id="2097191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4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5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273440" y="893801"/>
            <a:ext cx="8597119" cy="1669868"/>
            <a:chOff x="195189" y="855154"/>
            <a:chExt cx="8597119" cy="1669868"/>
          </a:xfrm>
        </p:grpSpPr>
        <p:sp>
          <p:nvSpPr>
            <p:cNvPr id="1049376" name="TextBox 3"/>
            <p:cNvSpPr txBox="1"/>
            <p:nvPr/>
          </p:nvSpPr>
          <p:spPr>
            <a:xfrm>
              <a:off x="542485" y="1214382"/>
              <a:ext cx="8249823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</a:t>
              </a:r>
              <a:r>
                <a:rPr lang="en-US" sz="2100" i="0" dirty="0" err="1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Downsamples</a:t>
              </a: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feature maps using operations like max pooling or </a:t>
              </a:r>
              <a:r>
                <a:rPr lang="en-US" sz="2100" dirty="0">
                  <a:solidFill>
                    <a:srgbClr val="2E1967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   	</a:t>
              </a: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average pooling.</a:t>
              </a:r>
              <a:endParaRPr lang="en-US" sz="2100" dirty="0">
                <a:solidFill>
                  <a:srgbClr val="2E1967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457200" marR="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</a:pPr>
              <a:r>
                <a:rPr lang="en-US" sz="2100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- Reduces spatial dimensions, adds robustness, and decreases     	parameters.</a:t>
              </a:r>
            </a:p>
          </p:txBody>
        </p:sp>
        <p:sp>
          <p:nvSpPr>
            <p:cNvPr id="1049377" name="TextBox 6"/>
            <p:cNvSpPr txBox="1"/>
            <p:nvPr/>
          </p:nvSpPr>
          <p:spPr>
            <a:xfrm>
              <a:off x="195189" y="855154"/>
              <a:ext cx="503271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indent="-342900"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75000"/>
                  </a:schemeClr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21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Pooling Layer:</a:t>
              </a:r>
            </a:p>
          </p:txBody>
        </p:sp>
      </p:grpSp>
      <p:pic>
        <p:nvPicPr>
          <p:cNvPr id="2097192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0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81" name="TextBox 3"/>
          <p:cNvSpPr txBox="1"/>
          <p:nvPr/>
        </p:nvSpPr>
        <p:spPr>
          <a:xfrm>
            <a:off x="682336" y="1384794"/>
            <a:ext cx="8757138" cy="82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5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- Converts pooled feature maps into a 1D vector.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5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- Prepares data for fully connected layers.</a:t>
            </a:r>
          </a:p>
        </p:txBody>
      </p:sp>
      <p:sp>
        <p:nvSpPr>
          <p:cNvPr id="1049382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sp>
        <p:nvSpPr>
          <p:cNvPr id="1049383" name="TextBox 6"/>
          <p:cNvSpPr txBox="1"/>
          <p:nvPr/>
        </p:nvSpPr>
        <p:spPr>
          <a:xfrm>
            <a:off x="328833" y="933538"/>
            <a:ext cx="50327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Flattening:</a:t>
            </a:r>
          </a:p>
        </p:txBody>
      </p:sp>
      <p:pic>
        <p:nvPicPr>
          <p:cNvPr id="2097193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6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87" name="TextBox 3"/>
          <p:cNvSpPr txBox="1"/>
          <p:nvPr/>
        </p:nvSpPr>
        <p:spPr>
          <a:xfrm>
            <a:off x="193431" y="879960"/>
            <a:ext cx="8757138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Fully Connected Layers:</a:t>
            </a:r>
          </a:p>
          <a:p>
            <a:pPr marL="457200" lvl="2"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dirty="0">
                <a:solidFill>
                  <a:srgbClr val="2E1967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These layers resemble traditional neural networks.</a:t>
            </a:r>
          </a:p>
          <a:p>
            <a:pPr marL="457200" lvl="2"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	- Each neuron connects to every neuron in the previous layer.</a:t>
            </a:r>
          </a:p>
          <a:p>
            <a:pPr marL="457200" lvl="2"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- Learn high-level patterns and global representations.</a:t>
            </a:r>
          </a:p>
        </p:txBody>
      </p:sp>
      <p:sp>
        <p:nvSpPr>
          <p:cNvPr id="1049388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pic>
        <p:nvPicPr>
          <p:cNvPr id="2097194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1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92" name="TextBox 3"/>
          <p:cNvSpPr txBox="1"/>
          <p:nvPr/>
        </p:nvSpPr>
        <p:spPr>
          <a:xfrm>
            <a:off x="193431" y="822165"/>
            <a:ext cx="8757138" cy="163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Output Layer: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 - 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Binary classification: one node (sigmoid).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	 - Multi-class classification: multiple nodes (</a:t>
            </a:r>
            <a:r>
              <a:rPr lang="en-US" sz="2300" i="0" dirty="0" err="1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softmax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	 - Regression: one or more nodes (linear).</a:t>
            </a:r>
          </a:p>
        </p:txBody>
      </p:sp>
      <p:sp>
        <p:nvSpPr>
          <p:cNvPr id="1049393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pic>
        <p:nvPicPr>
          <p:cNvPr id="2097195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6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97" name="TextBox 3"/>
          <p:cNvSpPr txBox="1"/>
          <p:nvPr/>
        </p:nvSpPr>
        <p:spPr>
          <a:xfrm>
            <a:off x="80304" y="966788"/>
            <a:ext cx="8757138" cy="180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Training and Backpropagation: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	 - 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CNNs are trained with labeled data and loss functions (e.g.,   	   cross-entropy).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	- Backpropagation adjusts weights to minimize loss using      		  gradient descent.</a:t>
            </a:r>
          </a:p>
        </p:txBody>
      </p:sp>
      <p:sp>
        <p:nvSpPr>
          <p:cNvPr id="1049398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pic>
        <p:nvPicPr>
          <p:cNvPr id="2097196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1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02" name="TextBox 3"/>
          <p:cNvSpPr txBox="1"/>
          <p:nvPr/>
        </p:nvSpPr>
        <p:spPr>
          <a:xfrm>
            <a:off x="193431" y="952970"/>
            <a:ext cx="8662181" cy="214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Prediction: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	- 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After training, CNNs can make predictions on new images.</a:t>
            </a:r>
          </a:p>
          <a:p>
            <a:pPr marL="457200" marR="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	- The input goes through the same layers to produce the final   	  output, such as class probabilities or regression values.</a:t>
            </a:r>
          </a:p>
        </p:txBody>
      </p:sp>
      <p:sp>
        <p:nvSpPr>
          <p:cNvPr id="1049403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CNN Algorithm</a:t>
            </a:r>
          </a:p>
        </p:txBody>
      </p:sp>
      <p:pic>
        <p:nvPicPr>
          <p:cNvPr id="2097197" name="Picture 1" descr="A diagram of a diagram of a different type of architecture  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3460" t="12904" r="4693"/>
          <a:stretch>
            <a:fillRect/>
          </a:stretch>
        </p:blipFill>
        <p:spPr>
          <a:xfrm>
            <a:off x="3073705" y="2790416"/>
            <a:ext cx="5739789" cy="213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0" name="Google Shape;3488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Team</a:t>
            </a:r>
            <a:endParaRPr sz="3000" dirty="0"/>
          </a:p>
        </p:txBody>
      </p:sp>
      <p:grpSp>
        <p:nvGrpSpPr>
          <p:cNvPr id="135" name="Group 1"/>
          <p:cNvGrpSpPr/>
          <p:nvPr/>
        </p:nvGrpSpPr>
        <p:grpSpPr>
          <a:xfrm>
            <a:off x="509804" y="1295993"/>
            <a:ext cx="7848346" cy="3294582"/>
            <a:chOff x="516838" y="1415568"/>
            <a:chExt cx="7848346" cy="3294582"/>
          </a:xfrm>
        </p:grpSpPr>
        <p:sp>
          <p:nvSpPr>
            <p:cNvPr id="1049171" name="Google Shape;3416;p113"/>
            <p:cNvSpPr/>
            <p:nvPr/>
          </p:nvSpPr>
          <p:spPr>
            <a:xfrm>
              <a:off x="3468513" y="4498175"/>
              <a:ext cx="2431249" cy="211975"/>
            </a:xfrm>
            <a:custGeom>
              <a:avLst/>
              <a:gdLst/>
              <a:ahLst/>
              <a:cxnLst/>
              <a:rect l="l" t="t" r="r" b="b"/>
              <a:pathLst>
                <a:path w="138375" h="27185" extrusionOk="0">
                  <a:moveTo>
                    <a:pt x="138374" y="13592"/>
                  </a:moveTo>
                  <a:cubicBezTo>
                    <a:pt x="138374" y="21099"/>
                    <a:pt x="107398" y="27184"/>
                    <a:pt x="69187" y="27184"/>
                  </a:cubicBezTo>
                  <a:cubicBezTo>
                    <a:pt x="30977" y="27184"/>
                    <a:pt x="1" y="21099"/>
                    <a:pt x="1" y="13592"/>
                  </a:cubicBezTo>
                  <a:cubicBezTo>
                    <a:pt x="1" y="6086"/>
                    <a:pt x="30977" y="1"/>
                    <a:pt x="69187" y="1"/>
                  </a:cubicBezTo>
                  <a:cubicBezTo>
                    <a:pt x="107399" y="1"/>
                    <a:pt x="138374" y="6086"/>
                    <a:pt x="138374" y="13592"/>
                  </a:cubicBezTo>
                  <a:close/>
                </a:path>
              </a:pathLst>
            </a:custGeom>
            <a:solidFill>
              <a:schemeClr val="accent1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oogle Shape;3417;p113"/>
            <p:cNvGrpSpPr/>
            <p:nvPr/>
          </p:nvGrpSpPr>
          <p:grpSpPr>
            <a:xfrm>
              <a:off x="3807460" y="1463131"/>
              <a:ext cx="953806" cy="3058874"/>
              <a:chOff x="3522250" y="1476205"/>
              <a:chExt cx="953806" cy="3058874"/>
            </a:xfrm>
          </p:grpSpPr>
          <p:sp>
            <p:nvSpPr>
              <p:cNvPr id="1049172" name="Google Shape;3418;p113"/>
              <p:cNvSpPr/>
              <p:nvPr/>
            </p:nvSpPr>
            <p:spPr>
              <a:xfrm>
                <a:off x="3809622" y="4258170"/>
                <a:ext cx="134610" cy="204247"/>
              </a:xfrm>
              <a:custGeom>
                <a:avLst/>
                <a:gdLst/>
                <a:ahLst/>
                <a:cxnLst/>
                <a:rect l="l" t="t" r="r" b="b"/>
                <a:pathLst>
                  <a:path w="8977" h="13621" extrusionOk="0">
                    <a:moveTo>
                      <a:pt x="4332" y="1"/>
                    </a:moveTo>
                    <a:cubicBezTo>
                      <a:pt x="1" y="1"/>
                      <a:pt x="3943" y="11241"/>
                      <a:pt x="5952" y="13356"/>
                    </a:cubicBezTo>
                    <a:cubicBezTo>
                      <a:pt x="6130" y="13543"/>
                      <a:pt x="6342" y="13620"/>
                      <a:pt x="6560" y="13620"/>
                    </a:cubicBezTo>
                    <a:cubicBezTo>
                      <a:pt x="6959" y="13620"/>
                      <a:pt x="7376" y="13363"/>
                      <a:pt x="7636" y="13050"/>
                    </a:cubicBezTo>
                    <a:cubicBezTo>
                      <a:pt x="8976" y="11447"/>
                      <a:pt x="8549" y="9109"/>
                      <a:pt x="8210" y="7187"/>
                    </a:cubicBezTo>
                    <a:cubicBezTo>
                      <a:pt x="8028" y="6156"/>
                      <a:pt x="7827" y="5124"/>
                      <a:pt x="7704" y="4082"/>
                    </a:cubicBezTo>
                    <a:cubicBezTo>
                      <a:pt x="7571" y="2950"/>
                      <a:pt x="7701" y="1907"/>
                      <a:pt x="7209" y="904"/>
                    </a:cubicBezTo>
                    <a:cubicBezTo>
                      <a:pt x="7015" y="510"/>
                      <a:pt x="6684" y="261"/>
                      <a:pt x="6308" y="261"/>
                    </a:cubicBezTo>
                    <a:cubicBezTo>
                      <a:pt x="6174" y="261"/>
                      <a:pt x="6034" y="292"/>
                      <a:pt x="5893" y="360"/>
                    </a:cubicBezTo>
                    <a:cubicBezTo>
                      <a:pt x="5283" y="114"/>
                      <a:pt x="4766" y="1"/>
                      <a:pt x="4332" y="1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3" name="Google Shape;3419;p113"/>
              <p:cNvSpPr/>
              <p:nvPr/>
            </p:nvSpPr>
            <p:spPr>
              <a:xfrm>
                <a:off x="3667593" y="4405297"/>
                <a:ext cx="299840" cy="107109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7143" extrusionOk="0">
                    <a:moveTo>
                      <a:pt x="13960" y="1"/>
                    </a:moveTo>
                    <a:cubicBezTo>
                      <a:pt x="13483" y="1"/>
                      <a:pt x="13059" y="183"/>
                      <a:pt x="13059" y="183"/>
                    </a:cubicBezTo>
                    <a:cubicBezTo>
                      <a:pt x="13059" y="183"/>
                      <a:pt x="11700" y="1349"/>
                      <a:pt x="10475" y="2786"/>
                    </a:cubicBezTo>
                    <a:cubicBezTo>
                      <a:pt x="9249" y="4223"/>
                      <a:pt x="4982" y="4182"/>
                      <a:pt x="2556" y="4479"/>
                    </a:cubicBezTo>
                    <a:cubicBezTo>
                      <a:pt x="131" y="4777"/>
                      <a:pt x="1" y="7142"/>
                      <a:pt x="1" y="7142"/>
                    </a:cubicBezTo>
                    <a:lnTo>
                      <a:pt x="19995" y="7089"/>
                    </a:lnTo>
                    <a:lnTo>
                      <a:pt x="18744" y="474"/>
                    </a:lnTo>
                    <a:lnTo>
                      <a:pt x="18744" y="472"/>
                    </a:lnTo>
                    <a:cubicBezTo>
                      <a:pt x="18155" y="130"/>
                      <a:pt x="17620" y="6"/>
                      <a:pt x="17153" y="6"/>
                    </a:cubicBezTo>
                    <a:cubicBezTo>
                      <a:pt x="15923" y="6"/>
                      <a:pt x="15168" y="865"/>
                      <a:pt x="15168" y="865"/>
                    </a:cubicBezTo>
                    <a:cubicBezTo>
                      <a:pt x="14945" y="175"/>
                      <a:pt x="14427" y="1"/>
                      <a:pt x="139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4" name="Google Shape;3420;p113"/>
              <p:cNvSpPr/>
              <p:nvPr/>
            </p:nvSpPr>
            <p:spPr>
              <a:xfrm>
                <a:off x="3760604" y="2743744"/>
                <a:ext cx="302764" cy="165373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110286" extrusionOk="0">
                    <a:moveTo>
                      <a:pt x="11031" y="1"/>
                    </a:moveTo>
                    <a:cubicBezTo>
                      <a:pt x="9370" y="1"/>
                      <a:pt x="7730" y="459"/>
                      <a:pt x="6372" y="1457"/>
                    </a:cubicBezTo>
                    <a:lnTo>
                      <a:pt x="1024" y="1126"/>
                    </a:lnTo>
                    <a:lnTo>
                      <a:pt x="1024" y="1126"/>
                    </a:lnTo>
                    <a:cubicBezTo>
                      <a:pt x="1455" y="10839"/>
                      <a:pt x="69" y="19501"/>
                      <a:pt x="69" y="26886"/>
                    </a:cubicBezTo>
                    <a:cubicBezTo>
                      <a:pt x="68" y="36934"/>
                      <a:pt x="0" y="46891"/>
                      <a:pt x="1932" y="56752"/>
                    </a:cubicBezTo>
                    <a:cubicBezTo>
                      <a:pt x="3227" y="63364"/>
                      <a:pt x="3665" y="75757"/>
                      <a:pt x="3595" y="82494"/>
                    </a:cubicBezTo>
                    <a:cubicBezTo>
                      <a:pt x="3501" y="91262"/>
                      <a:pt x="3746" y="99763"/>
                      <a:pt x="4436" y="108504"/>
                    </a:cubicBezTo>
                    <a:cubicBezTo>
                      <a:pt x="4474" y="109000"/>
                      <a:pt x="4543" y="109538"/>
                      <a:pt x="4898" y="109886"/>
                    </a:cubicBezTo>
                    <a:cubicBezTo>
                      <a:pt x="5247" y="110227"/>
                      <a:pt x="5764" y="110285"/>
                      <a:pt x="6263" y="110285"/>
                    </a:cubicBezTo>
                    <a:cubicBezTo>
                      <a:pt x="6351" y="110285"/>
                      <a:pt x="6438" y="110283"/>
                      <a:pt x="6523" y="110281"/>
                    </a:cubicBezTo>
                    <a:cubicBezTo>
                      <a:pt x="8609" y="110224"/>
                      <a:pt x="10695" y="110166"/>
                      <a:pt x="12782" y="110107"/>
                    </a:cubicBezTo>
                    <a:cubicBezTo>
                      <a:pt x="12952" y="104883"/>
                      <a:pt x="13961" y="99720"/>
                      <a:pt x="15773" y="94816"/>
                    </a:cubicBezTo>
                    <a:cubicBezTo>
                      <a:pt x="17101" y="91228"/>
                      <a:pt x="14813" y="86195"/>
                      <a:pt x="15654" y="82462"/>
                    </a:cubicBezTo>
                    <a:cubicBezTo>
                      <a:pt x="16416" y="79078"/>
                      <a:pt x="16163" y="68286"/>
                      <a:pt x="16143" y="64818"/>
                    </a:cubicBezTo>
                    <a:cubicBezTo>
                      <a:pt x="16026" y="45786"/>
                      <a:pt x="20191" y="30070"/>
                      <a:pt x="20076" y="11039"/>
                    </a:cubicBezTo>
                    <a:cubicBezTo>
                      <a:pt x="20064" y="9180"/>
                      <a:pt x="20046" y="7280"/>
                      <a:pt x="19436" y="5522"/>
                    </a:cubicBezTo>
                    <a:cubicBezTo>
                      <a:pt x="18251" y="2108"/>
                      <a:pt x="14593" y="1"/>
                      <a:pt x="11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5" name="Google Shape;3421;p113"/>
              <p:cNvSpPr/>
              <p:nvPr/>
            </p:nvSpPr>
            <p:spPr>
              <a:xfrm>
                <a:off x="3760604" y="3199130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1"/>
                    </a:moveTo>
                    <a:lnTo>
                      <a:pt x="0" y="1758"/>
                    </a:lnTo>
                    <a:lnTo>
                      <a:pt x="20191" y="2278"/>
                    </a:lnTo>
                    <a:lnTo>
                      <a:pt x="20191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6" name="Google Shape;3422;p113"/>
              <p:cNvSpPr/>
              <p:nvPr/>
            </p:nvSpPr>
            <p:spPr>
              <a:xfrm>
                <a:off x="3760604" y="3172770"/>
                <a:ext cx="302764" cy="3414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7" extrusionOk="0">
                    <a:moveTo>
                      <a:pt x="0" y="1"/>
                    </a:moveTo>
                    <a:lnTo>
                      <a:pt x="0" y="1759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7" name="Google Shape;3423;p113"/>
              <p:cNvSpPr/>
              <p:nvPr/>
            </p:nvSpPr>
            <p:spPr>
              <a:xfrm>
                <a:off x="3760604" y="3146424"/>
                <a:ext cx="302764" cy="3414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7" extrusionOk="0">
                    <a:moveTo>
                      <a:pt x="0" y="0"/>
                    </a:moveTo>
                    <a:lnTo>
                      <a:pt x="0" y="1758"/>
                    </a:lnTo>
                    <a:lnTo>
                      <a:pt x="20191" y="2276"/>
                    </a:lnTo>
                    <a:lnTo>
                      <a:pt x="20191" y="5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8" name="Google Shape;3424;p113"/>
              <p:cNvSpPr/>
              <p:nvPr/>
            </p:nvSpPr>
            <p:spPr>
              <a:xfrm>
                <a:off x="3760604" y="3120064"/>
                <a:ext cx="302764" cy="3414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7" extrusionOk="0">
                    <a:moveTo>
                      <a:pt x="0" y="0"/>
                    </a:moveTo>
                    <a:lnTo>
                      <a:pt x="0" y="1758"/>
                    </a:lnTo>
                    <a:lnTo>
                      <a:pt x="20191" y="2276"/>
                    </a:lnTo>
                    <a:lnTo>
                      <a:pt x="20191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9" name="Google Shape;3425;p113"/>
              <p:cNvSpPr/>
              <p:nvPr/>
            </p:nvSpPr>
            <p:spPr>
              <a:xfrm>
                <a:off x="3760604" y="3093688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1"/>
                    </a:moveTo>
                    <a:lnTo>
                      <a:pt x="0" y="1759"/>
                    </a:lnTo>
                    <a:lnTo>
                      <a:pt x="20191" y="2278"/>
                    </a:lnTo>
                    <a:lnTo>
                      <a:pt x="20191" y="5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0" name="Google Shape;3426;p113"/>
              <p:cNvSpPr/>
              <p:nvPr/>
            </p:nvSpPr>
            <p:spPr>
              <a:xfrm>
                <a:off x="3760604" y="3067328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1"/>
                    </a:moveTo>
                    <a:lnTo>
                      <a:pt x="0" y="1759"/>
                    </a:lnTo>
                    <a:lnTo>
                      <a:pt x="20191" y="2278"/>
                    </a:lnTo>
                    <a:lnTo>
                      <a:pt x="20191" y="5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1" name="Google Shape;3427;p113"/>
              <p:cNvSpPr/>
              <p:nvPr/>
            </p:nvSpPr>
            <p:spPr>
              <a:xfrm>
                <a:off x="3760604" y="3040982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0"/>
                    </a:moveTo>
                    <a:lnTo>
                      <a:pt x="0" y="1758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2" name="Google Shape;3428;p113"/>
              <p:cNvSpPr/>
              <p:nvPr/>
            </p:nvSpPr>
            <p:spPr>
              <a:xfrm>
                <a:off x="3760604" y="3014622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0"/>
                    </a:moveTo>
                    <a:lnTo>
                      <a:pt x="0" y="1758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3" name="Google Shape;3429;p113"/>
              <p:cNvSpPr/>
              <p:nvPr/>
            </p:nvSpPr>
            <p:spPr>
              <a:xfrm>
                <a:off x="3760604" y="2988261"/>
                <a:ext cx="302764" cy="3414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7" extrusionOk="0">
                    <a:moveTo>
                      <a:pt x="0" y="1"/>
                    </a:moveTo>
                    <a:lnTo>
                      <a:pt x="0" y="1758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4" name="Google Shape;3430;p113"/>
              <p:cNvSpPr/>
              <p:nvPr/>
            </p:nvSpPr>
            <p:spPr>
              <a:xfrm>
                <a:off x="3760604" y="2961901"/>
                <a:ext cx="302764" cy="3414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7" extrusionOk="0">
                    <a:moveTo>
                      <a:pt x="0" y="1"/>
                    </a:moveTo>
                    <a:lnTo>
                      <a:pt x="0" y="1759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5" name="Google Shape;3431;p113"/>
              <p:cNvSpPr/>
              <p:nvPr/>
            </p:nvSpPr>
            <p:spPr>
              <a:xfrm>
                <a:off x="3760604" y="2935540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0"/>
                    </a:moveTo>
                    <a:lnTo>
                      <a:pt x="0" y="1759"/>
                    </a:lnTo>
                    <a:lnTo>
                      <a:pt x="20191" y="2277"/>
                    </a:lnTo>
                    <a:lnTo>
                      <a:pt x="20191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6" name="Google Shape;3432;p113"/>
              <p:cNvSpPr/>
              <p:nvPr/>
            </p:nvSpPr>
            <p:spPr>
              <a:xfrm>
                <a:off x="3760604" y="2909179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0"/>
                    </a:moveTo>
                    <a:lnTo>
                      <a:pt x="0" y="1758"/>
                    </a:lnTo>
                    <a:lnTo>
                      <a:pt x="20191" y="2277"/>
                    </a:lnTo>
                    <a:lnTo>
                      <a:pt x="20191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7" name="Google Shape;3433;p113"/>
              <p:cNvSpPr/>
              <p:nvPr/>
            </p:nvSpPr>
            <p:spPr>
              <a:xfrm>
                <a:off x="3760604" y="2882819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1"/>
                    </a:moveTo>
                    <a:lnTo>
                      <a:pt x="0" y="1758"/>
                    </a:lnTo>
                    <a:lnTo>
                      <a:pt x="20191" y="2278"/>
                    </a:lnTo>
                    <a:lnTo>
                      <a:pt x="20191" y="5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8" name="Google Shape;3434;p113"/>
              <p:cNvSpPr/>
              <p:nvPr/>
            </p:nvSpPr>
            <p:spPr>
              <a:xfrm>
                <a:off x="3760604" y="2856458"/>
                <a:ext cx="302764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2278" extrusionOk="0">
                    <a:moveTo>
                      <a:pt x="0" y="1"/>
                    </a:moveTo>
                    <a:lnTo>
                      <a:pt x="0" y="1759"/>
                    </a:lnTo>
                    <a:lnTo>
                      <a:pt x="20191" y="2278"/>
                    </a:lnTo>
                    <a:lnTo>
                      <a:pt x="20191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9" name="Google Shape;3435;p113"/>
              <p:cNvSpPr/>
              <p:nvPr/>
            </p:nvSpPr>
            <p:spPr>
              <a:xfrm>
                <a:off x="3760604" y="2718553"/>
                <a:ext cx="302764" cy="145706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9717" extrusionOk="0">
                    <a:moveTo>
                      <a:pt x="0" y="1"/>
                    </a:moveTo>
                    <a:lnTo>
                      <a:pt x="0" y="9198"/>
                    </a:lnTo>
                    <a:lnTo>
                      <a:pt x="20191" y="9716"/>
                    </a:lnTo>
                    <a:lnTo>
                      <a:pt x="20191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0" name="Google Shape;3436;p113"/>
              <p:cNvSpPr/>
              <p:nvPr/>
            </p:nvSpPr>
            <p:spPr>
              <a:xfrm>
                <a:off x="4129487" y="4264902"/>
                <a:ext cx="134610" cy="204232"/>
              </a:xfrm>
              <a:custGeom>
                <a:avLst/>
                <a:gdLst/>
                <a:ahLst/>
                <a:cxnLst/>
                <a:rect l="l" t="t" r="r" b="b"/>
                <a:pathLst>
                  <a:path w="8977" h="13620" extrusionOk="0">
                    <a:moveTo>
                      <a:pt x="4333" y="0"/>
                    </a:moveTo>
                    <a:cubicBezTo>
                      <a:pt x="1" y="0"/>
                      <a:pt x="3944" y="11242"/>
                      <a:pt x="5952" y="13355"/>
                    </a:cubicBezTo>
                    <a:cubicBezTo>
                      <a:pt x="6131" y="13543"/>
                      <a:pt x="6343" y="13620"/>
                      <a:pt x="6561" y="13620"/>
                    </a:cubicBezTo>
                    <a:cubicBezTo>
                      <a:pt x="6959" y="13620"/>
                      <a:pt x="7376" y="13362"/>
                      <a:pt x="7638" y="13050"/>
                    </a:cubicBezTo>
                    <a:cubicBezTo>
                      <a:pt x="8977" y="11446"/>
                      <a:pt x="8549" y="9108"/>
                      <a:pt x="8210" y="7186"/>
                    </a:cubicBezTo>
                    <a:cubicBezTo>
                      <a:pt x="8028" y="6155"/>
                      <a:pt x="7828" y="5124"/>
                      <a:pt x="7705" y="4081"/>
                    </a:cubicBezTo>
                    <a:cubicBezTo>
                      <a:pt x="7572" y="2950"/>
                      <a:pt x="7702" y="1906"/>
                      <a:pt x="7209" y="903"/>
                    </a:cubicBezTo>
                    <a:cubicBezTo>
                      <a:pt x="7015" y="509"/>
                      <a:pt x="6684" y="260"/>
                      <a:pt x="6308" y="260"/>
                    </a:cubicBezTo>
                    <a:cubicBezTo>
                      <a:pt x="6175" y="260"/>
                      <a:pt x="6035" y="292"/>
                      <a:pt x="5895" y="359"/>
                    </a:cubicBezTo>
                    <a:cubicBezTo>
                      <a:pt x="5284" y="113"/>
                      <a:pt x="4767" y="0"/>
                      <a:pt x="4333" y="0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1" name="Google Shape;3437;p113"/>
              <p:cNvSpPr/>
              <p:nvPr/>
            </p:nvSpPr>
            <p:spPr>
              <a:xfrm>
                <a:off x="4003337" y="4407231"/>
                <a:ext cx="299735" cy="127847"/>
              </a:xfrm>
              <a:custGeom>
                <a:avLst/>
                <a:gdLst/>
                <a:ahLst/>
                <a:cxnLst/>
                <a:rect l="l" t="t" r="r" b="b"/>
                <a:pathLst>
                  <a:path w="19989" h="8526" extrusionOk="0">
                    <a:moveTo>
                      <a:pt x="16794" y="0"/>
                    </a:moveTo>
                    <a:cubicBezTo>
                      <a:pt x="15432" y="0"/>
                      <a:pt x="14669" y="1029"/>
                      <a:pt x="14669" y="1029"/>
                    </a:cubicBezTo>
                    <a:cubicBezTo>
                      <a:pt x="14417" y="427"/>
                      <a:pt x="13963" y="259"/>
                      <a:pt x="13536" y="259"/>
                    </a:cubicBezTo>
                    <a:cubicBezTo>
                      <a:pt x="13003" y="259"/>
                      <a:pt x="12511" y="521"/>
                      <a:pt x="12511" y="521"/>
                    </a:cubicBezTo>
                    <a:cubicBezTo>
                      <a:pt x="12511" y="521"/>
                      <a:pt x="11250" y="1794"/>
                      <a:pt x="10148" y="3326"/>
                    </a:cubicBezTo>
                    <a:cubicBezTo>
                      <a:pt x="9045" y="4858"/>
                      <a:pt x="4789" y="5164"/>
                      <a:pt x="2394" y="5661"/>
                    </a:cubicBezTo>
                    <a:cubicBezTo>
                      <a:pt x="1" y="6157"/>
                      <a:pt x="66" y="8526"/>
                      <a:pt x="66" y="8526"/>
                    </a:cubicBezTo>
                    <a:lnTo>
                      <a:pt x="19988" y="6836"/>
                    </a:lnTo>
                    <a:lnTo>
                      <a:pt x="18200" y="346"/>
                    </a:lnTo>
                    <a:lnTo>
                      <a:pt x="18200" y="345"/>
                    </a:lnTo>
                    <a:cubicBezTo>
                      <a:pt x="17679" y="96"/>
                      <a:pt x="17209" y="0"/>
                      <a:pt x="16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2" name="Google Shape;3438;p113"/>
              <p:cNvSpPr/>
              <p:nvPr/>
            </p:nvSpPr>
            <p:spPr>
              <a:xfrm>
                <a:off x="3855940" y="2697021"/>
                <a:ext cx="416426" cy="28790"/>
              </a:xfrm>
              <a:custGeom>
                <a:avLst/>
                <a:gdLst/>
                <a:ahLst/>
                <a:cxnLst/>
                <a:rect l="l" t="t" r="r" b="b"/>
                <a:pathLst>
                  <a:path w="27771" h="1920" extrusionOk="0">
                    <a:moveTo>
                      <a:pt x="0" y="1"/>
                    </a:moveTo>
                    <a:lnTo>
                      <a:pt x="0" y="1920"/>
                    </a:lnTo>
                    <a:lnTo>
                      <a:pt x="2777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3" name="Google Shape;3439;p113"/>
              <p:cNvSpPr/>
              <p:nvPr/>
            </p:nvSpPr>
            <p:spPr>
              <a:xfrm rot="-574147">
                <a:off x="3985147" y="3025695"/>
                <a:ext cx="302736" cy="1400524"/>
              </a:xfrm>
              <a:custGeom>
                <a:avLst/>
                <a:gdLst/>
                <a:ahLst/>
                <a:cxnLst/>
                <a:rect l="l" t="t" r="r" b="b"/>
                <a:pathLst>
                  <a:path w="20191" h="110286" extrusionOk="0">
                    <a:moveTo>
                      <a:pt x="11031" y="1"/>
                    </a:moveTo>
                    <a:cubicBezTo>
                      <a:pt x="9370" y="1"/>
                      <a:pt x="7730" y="459"/>
                      <a:pt x="6372" y="1457"/>
                    </a:cubicBezTo>
                    <a:lnTo>
                      <a:pt x="1024" y="1126"/>
                    </a:lnTo>
                    <a:lnTo>
                      <a:pt x="1024" y="1126"/>
                    </a:lnTo>
                    <a:cubicBezTo>
                      <a:pt x="1455" y="10839"/>
                      <a:pt x="69" y="19501"/>
                      <a:pt x="69" y="26886"/>
                    </a:cubicBezTo>
                    <a:cubicBezTo>
                      <a:pt x="68" y="36934"/>
                      <a:pt x="0" y="46891"/>
                      <a:pt x="1932" y="56752"/>
                    </a:cubicBezTo>
                    <a:cubicBezTo>
                      <a:pt x="3227" y="63364"/>
                      <a:pt x="3665" y="75757"/>
                      <a:pt x="3595" y="82494"/>
                    </a:cubicBezTo>
                    <a:cubicBezTo>
                      <a:pt x="3501" y="91262"/>
                      <a:pt x="3746" y="99763"/>
                      <a:pt x="4436" y="108504"/>
                    </a:cubicBezTo>
                    <a:cubicBezTo>
                      <a:pt x="4474" y="109000"/>
                      <a:pt x="4543" y="109538"/>
                      <a:pt x="4898" y="109886"/>
                    </a:cubicBezTo>
                    <a:cubicBezTo>
                      <a:pt x="5247" y="110227"/>
                      <a:pt x="5764" y="110285"/>
                      <a:pt x="6263" y="110285"/>
                    </a:cubicBezTo>
                    <a:cubicBezTo>
                      <a:pt x="6351" y="110285"/>
                      <a:pt x="6438" y="110283"/>
                      <a:pt x="6523" y="110281"/>
                    </a:cubicBezTo>
                    <a:cubicBezTo>
                      <a:pt x="8609" y="110224"/>
                      <a:pt x="10695" y="110166"/>
                      <a:pt x="12782" y="110107"/>
                    </a:cubicBezTo>
                    <a:cubicBezTo>
                      <a:pt x="12952" y="104883"/>
                      <a:pt x="13961" y="99720"/>
                      <a:pt x="15773" y="94816"/>
                    </a:cubicBezTo>
                    <a:cubicBezTo>
                      <a:pt x="17101" y="91228"/>
                      <a:pt x="14813" y="86195"/>
                      <a:pt x="15654" y="82462"/>
                    </a:cubicBezTo>
                    <a:cubicBezTo>
                      <a:pt x="16416" y="79078"/>
                      <a:pt x="16163" y="68286"/>
                      <a:pt x="16143" y="64818"/>
                    </a:cubicBezTo>
                    <a:cubicBezTo>
                      <a:pt x="16026" y="45786"/>
                      <a:pt x="20191" y="30070"/>
                      <a:pt x="20076" y="11039"/>
                    </a:cubicBezTo>
                    <a:cubicBezTo>
                      <a:pt x="20064" y="9180"/>
                      <a:pt x="20046" y="7280"/>
                      <a:pt x="19436" y="5522"/>
                    </a:cubicBezTo>
                    <a:cubicBezTo>
                      <a:pt x="18251" y="2108"/>
                      <a:pt x="14593" y="1"/>
                      <a:pt x="11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4" name="Google Shape;3440;p113"/>
              <p:cNvSpPr/>
              <p:nvPr/>
            </p:nvSpPr>
            <p:spPr>
              <a:xfrm>
                <a:off x="3541473" y="2102335"/>
                <a:ext cx="411328" cy="928985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61953" extrusionOk="0">
                    <a:moveTo>
                      <a:pt x="22573" y="0"/>
                    </a:moveTo>
                    <a:cubicBezTo>
                      <a:pt x="22573" y="0"/>
                      <a:pt x="9598" y="15398"/>
                      <a:pt x="4795" y="24035"/>
                    </a:cubicBezTo>
                    <a:cubicBezTo>
                      <a:pt x="2184" y="28729"/>
                      <a:pt x="0" y="34233"/>
                      <a:pt x="282" y="39700"/>
                    </a:cubicBezTo>
                    <a:cubicBezTo>
                      <a:pt x="717" y="48087"/>
                      <a:pt x="7939" y="50560"/>
                      <a:pt x="12923" y="56185"/>
                    </a:cubicBezTo>
                    <a:cubicBezTo>
                      <a:pt x="14173" y="57595"/>
                      <a:pt x="15409" y="59019"/>
                      <a:pt x="16577" y="60497"/>
                    </a:cubicBezTo>
                    <a:cubicBezTo>
                      <a:pt x="16672" y="60618"/>
                      <a:pt x="17611" y="61952"/>
                      <a:pt x="17771" y="61845"/>
                    </a:cubicBezTo>
                    <a:cubicBezTo>
                      <a:pt x="18202" y="61557"/>
                      <a:pt x="18502" y="60138"/>
                      <a:pt x="18694" y="59692"/>
                    </a:cubicBezTo>
                    <a:cubicBezTo>
                      <a:pt x="19541" y="57726"/>
                      <a:pt x="21035" y="55259"/>
                      <a:pt x="20437" y="53043"/>
                    </a:cubicBezTo>
                    <a:cubicBezTo>
                      <a:pt x="18592" y="46218"/>
                      <a:pt x="10206" y="41995"/>
                      <a:pt x="11685" y="34447"/>
                    </a:cubicBezTo>
                    <a:cubicBezTo>
                      <a:pt x="13373" y="25828"/>
                      <a:pt x="24298" y="18638"/>
                      <a:pt x="25570" y="9660"/>
                    </a:cubicBezTo>
                    <a:cubicBezTo>
                      <a:pt x="26100" y="5925"/>
                      <a:pt x="27431" y="116"/>
                      <a:pt x="22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5" name="Google Shape;3441;p113"/>
              <p:cNvSpPr/>
              <p:nvPr/>
            </p:nvSpPr>
            <p:spPr>
              <a:xfrm>
                <a:off x="3541473" y="2465744"/>
                <a:ext cx="411328" cy="243384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16231" extrusionOk="0">
                    <a:moveTo>
                      <a:pt x="0" y="0"/>
                    </a:moveTo>
                    <a:lnTo>
                      <a:pt x="0" y="1528"/>
                    </a:lnTo>
                    <a:lnTo>
                      <a:pt x="27431" y="16231"/>
                    </a:lnTo>
                    <a:lnTo>
                      <a:pt x="27431" y="14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6" name="Google Shape;3442;p113"/>
              <p:cNvSpPr/>
              <p:nvPr/>
            </p:nvSpPr>
            <p:spPr>
              <a:xfrm>
                <a:off x="3541473" y="2442847"/>
                <a:ext cx="411328" cy="243384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16231" extrusionOk="0">
                    <a:moveTo>
                      <a:pt x="0" y="1"/>
                    </a:moveTo>
                    <a:lnTo>
                      <a:pt x="0" y="1527"/>
                    </a:lnTo>
                    <a:lnTo>
                      <a:pt x="27431" y="16230"/>
                    </a:lnTo>
                    <a:lnTo>
                      <a:pt x="27431" y="14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7" name="Google Shape;3443;p113"/>
              <p:cNvSpPr/>
              <p:nvPr/>
            </p:nvSpPr>
            <p:spPr>
              <a:xfrm>
                <a:off x="3541473" y="2419950"/>
                <a:ext cx="411328" cy="243384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16231" extrusionOk="0">
                    <a:moveTo>
                      <a:pt x="0" y="0"/>
                    </a:moveTo>
                    <a:lnTo>
                      <a:pt x="0" y="1528"/>
                    </a:lnTo>
                    <a:lnTo>
                      <a:pt x="27431" y="16231"/>
                    </a:lnTo>
                    <a:lnTo>
                      <a:pt x="27431" y="147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8" name="Google Shape;3444;p113"/>
              <p:cNvSpPr/>
              <p:nvPr/>
            </p:nvSpPr>
            <p:spPr>
              <a:xfrm>
                <a:off x="3541473" y="2397069"/>
                <a:ext cx="411328" cy="243384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16231" extrusionOk="0">
                    <a:moveTo>
                      <a:pt x="0" y="0"/>
                    </a:moveTo>
                    <a:lnTo>
                      <a:pt x="0" y="1526"/>
                    </a:lnTo>
                    <a:lnTo>
                      <a:pt x="27431" y="16231"/>
                    </a:lnTo>
                    <a:lnTo>
                      <a:pt x="27431" y="14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9" name="Google Shape;3445;p113"/>
              <p:cNvSpPr/>
              <p:nvPr/>
            </p:nvSpPr>
            <p:spPr>
              <a:xfrm>
                <a:off x="3541473" y="2374172"/>
                <a:ext cx="411328" cy="243384"/>
              </a:xfrm>
              <a:custGeom>
                <a:avLst/>
                <a:gdLst/>
                <a:ahLst/>
                <a:cxnLst/>
                <a:rect l="l" t="t" r="r" b="b"/>
                <a:pathLst>
                  <a:path w="27431" h="16231" extrusionOk="0">
                    <a:moveTo>
                      <a:pt x="0" y="1"/>
                    </a:moveTo>
                    <a:lnTo>
                      <a:pt x="0" y="1527"/>
                    </a:lnTo>
                    <a:lnTo>
                      <a:pt x="27431" y="16230"/>
                    </a:lnTo>
                    <a:lnTo>
                      <a:pt x="27431" y="14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0" name="Google Shape;3446;p113"/>
              <p:cNvSpPr/>
              <p:nvPr/>
            </p:nvSpPr>
            <p:spPr>
              <a:xfrm>
                <a:off x="3888554" y="2102335"/>
                <a:ext cx="64239" cy="34444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2297" extrusionOk="0">
                    <a:moveTo>
                      <a:pt x="1" y="0"/>
                    </a:moveTo>
                    <a:lnTo>
                      <a:pt x="4284" y="2297"/>
                    </a:lnTo>
                    <a:lnTo>
                      <a:pt x="4284" y="769"/>
                    </a:lnTo>
                    <a:lnTo>
                      <a:pt x="2849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1" name="Google Shape;3447;p113"/>
              <p:cNvSpPr/>
              <p:nvPr/>
            </p:nvSpPr>
            <p:spPr>
              <a:xfrm>
                <a:off x="3931258" y="2102335"/>
                <a:ext cx="21533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770" extrusionOk="0">
                    <a:moveTo>
                      <a:pt x="1" y="0"/>
                    </a:moveTo>
                    <a:lnTo>
                      <a:pt x="1436" y="769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EF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2" name="Google Shape;3448;p113"/>
              <p:cNvSpPr/>
              <p:nvPr/>
            </p:nvSpPr>
            <p:spPr>
              <a:xfrm>
                <a:off x="3709923" y="2007614"/>
                <a:ext cx="513984" cy="1260675"/>
              </a:xfrm>
              <a:custGeom>
                <a:avLst/>
                <a:gdLst/>
                <a:ahLst/>
                <a:cxnLst/>
                <a:rect l="l" t="t" r="r" b="b"/>
                <a:pathLst>
                  <a:path w="34277" h="84073" extrusionOk="0">
                    <a:moveTo>
                      <a:pt x="33846" y="67277"/>
                    </a:moveTo>
                    <a:cubicBezTo>
                      <a:pt x="33846" y="67277"/>
                      <a:pt x="34151" y="15916"/>
                      <a:pt x="30685" y="10140"/>
                    </a:cubicBezTo>
                    <a:cubicBezTo>
                      <a:pt x="26343" y="2905"/>
                      <a:pt x="15603" y="0"/>
                      <a:pt x="12039" y="5294"/>
                    </a:cubicBezTo>
                    <a:cubicBezTo>
                      <a:pt x="3449" y="18054"/>
                      <a:pt x="0" y="81130"/>
                      <a:pt x="0" y="81130"/>
                    </a:cubicBezTo>
                    <a:cubicBezTo>
                      <a:pt x="0" y="81130"/>
                      <a:pt x="6130" y="82061"/>
                      <a:pt x="15046" y="83032"/>
                    </a:cubicBezTo>
                    <a:cubicBezTo>
                      <a:pt x="24611" y="84073"/>
                      <a:pt x="34276" y="78914"/>
                      <a:pt x="34276" y="789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3" name="Google Shape;3449;p113"/>
              <p:cNvSpPr/>
              <p:nvPr/>
            </p:nvSpPr>
            <p:spPr>
              <a:xfrm>
                <a:off x="3951681" y="2041651"/>
                <a:ext cx="524375" cy="815203"/>
              </a:xfrm>
              <a:custGeom>
                <a:avLst/>
                <a:gdLst/>
                <a:ahLst/>
                <a:cxnLst/>
                <a:rect l="l" t="t" r="r" b="b"/>
                <a:pathLst>
                  <a:path w="34970" h="54365" extrusionOk="0">
                    <a:moveTo>
                      <a:pt x="8264" y="2535"/>
                    </a:moveTo>
                    <a:cubicBezTo>
                      <a:pt x="8264" y="2535"/>
                      <a:pt x="7267" y="8313"/>
                      <a:pt x="10222" y="15384"/>
                    </a:cubicBezTo>
                    <a:cubicBezTo>
                      <a:pt x="11480" y="18394"/>
                      <a:pt x="18302" y="30094"/>
                      <a:pt x="19930" y="32915"/>
                    </a:cubicBezTo>
                    <a:cubicBezTo>
                      <a:pt x="23453" y="39024"/>
                      <a:pt x="20402" y="40094"/>
                      <a:pt x="13893" y="42114"/>
                    </a:cubicBezTo>
                    <a:cubicBezTo>
                      <a:pt x="12972" y="42400"/>
                      <a:pt x="1127" y="44229"/>
                      <a:pt x="1136" y="44851"/>
                    </a:cubicBezTo>
                    <a:cubicBezTo>
                      <a:pt x="1160" y="46599"/>
                      <a:pt x="0" y="54365"/>
                      <a:pt x="713" y="54289"/>
                    </a:cubicBezTo>
                    <a:cubicBezTo>
                      <a:pt x="2945" y="54051"/>
                      <a:pt x="28980" y="50948"/>
                      <a:pt x="32098" y="43483"/>
                    </a:cubicBezTo>
                    <a:cubicBezTo>
                      <a:pt x="34970" y="36610"/>
                      <a:pt x="30857" y="27216"/>
                      <a:pt x="27985" y="22592"/>
                    </a:cubicBezTo>
                    <a:cubicBezTo>
                      <a:pt x="24334" y="16715"/>
                      <a:pt x="15065" y="0"/>
                      <a:pt x="8264" y="25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4" name="Google Shape;3450;p113"/>
              <p:cNvSpPr/>
              <p:nvPr/>
            </p:nvSpPr>
            <p:spPr>
              <a:xfrm>
                <a:off x="3855940" y="1825654"/>
                <a:ext cx="208311" cy="453149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30220" extrusionOk="0">
                    <a:moveTo>
                      <a:pt x="5981" y="0"/>
                    </a:moveTo>
                    <a:cubicBezTo>
                      <a:pt x="5704" y="0"/>
                      <a:pt x="5422" y="21"/>
                      <a:pt x="5139" y="62"/>
                    </a:cubicBezTo>
                    <a:cubicBezTo>
                      <a:pt x="2303" y="480"/>
                      <a:pt x="123" y="2931"/>
                      <a:pt x="0" y="5839"/>
                    </a:cubicBezTo>
                    <a:lnTo>
                      <a:pt x="1906" y="30068"/>
                    </a:lnTo>
                    <a:cubicBezTo>
                      <a:pt x="2017" y="30171"/>
                      <a:pt x="2154" y="30219"/>
                      <a:pt x="2314" y="30219"/>
                    </a:cubicBezTo>
                    <a:cubicBezTo>
                      <a:pt x="4984" y="30219"/>
                      <a:pt x="13892" y="16539"/>
                      <a:pt x="13721" y="15947"/>
                    </a:cubicBezTo>
                    <a:cubicBezTo>
                      <a:pt x="13165" y="14018"/>
                      <a:pt x="12720" y="12137"/>
                      <a:pt x="12400" y="10194"/>
                    </a:cubicBezTo>
                    <a:lnTo>
                      <a:pt x="11505" y="4752"/>
                    </a:lnTo>
                    <a:cubicBezTo>
                      <a:pt x="11046" y="1957"/>
                      <a:pt x="8700" y="0"/>
                      <a:pt x="5981" y="0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5" name="Google Shape;3451;p113"/>
              <p:cNvSpPr/>
              <p:nvPr/>
            </p:nvSpPr>
            <p:spPr>
              <a:xfrm>
                <a:off x="3522250" y="2286408"/>
                <a:ext cx="556374" cy="747096"/>
              </a:xfrm>
              <a:custGeom>
                <a:avLst/>
                <a:gdLst/>
                <a:ahLst/>
                <a:cxnLst/>
                <a:rect l="l" t="t" r="r" b="b"/>
                <a:pathLst>
                  <a:path w="37104" h="49823" extrusionOk="0">
                    <a:moveTo>
                      <a:pt x="28039" y="2172"/>
                    </a:moveTo>
                    <a:cubicBezTo>
                      <a:pt x="27742" y="840"/>
                      <a:pt x="26420" y="0"/>
                      <a:pt x="25089" y="298"/>
                    </a:cubicBezTo>
                    <a:lnTo>
                      <a:pt x="2172" y="5412"/>
                    </a:lnTo>
                    <a:cubicBezTo>
                      <a:pt x="840" y="5709"/>
                      <a:pt x="1" y="7032"/>
                      <a:pt x="298" y="8363"/>
                    </a:cubicBezTo>
                    <a:lnTo>
                      <a:pt x="9066" y="47651"/>
                    </a:lnTo>
                    <a:cubicBezTo>
                      <a:pt x="9362" y="48982"/>
                      <a:pt x="10685" y="49823"/>
                      <a:pt x="12017" y="49525"/>
                    </a:cubicBezTo>
                    <a:lnTo>
                      <a:pt x="34933" y="44411"/>
                    </a:lnTo>
                    <a:cubicBezTo>
                      <a:pt x="36265" y="44113"/>
                      <a:pt x="37104" y="42791"/>
                      <a:pt x="36807" y="414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6" name="Google Shape;3452;p113"/>
              <p:cNvSpPr/>
              <p:nvPr/>
            </p:nvSpPr>
            <p:spPr>
              <a:xfrm>
                <a:off x="3840916" y="2726215"/>
                <a:ext cx="254570" cy="132376"/>
              </a:xfrm>
              <a:custGeom>
                <a:avLst/>
                <a:gdLst/>
                <a:ahLst/>
                <a:cxnLst/>
                <a:rect l="l" t="t" r="r" b="b"/>
                <a:pathLst>
                  <a:path w="16977" h="8828" extrusionOk="0">
                    <a:moveTo>
                      <a:pt x="14934" y="980"/>
                    </a:moveTo>
                    <a:cubicBezTo>
                      <a:pt x="14934" y="980"/>
                      <a:pt x="10749" y="1236"/>
                      <a:pt x="7134" y="291"/>
                    </a:cubicBezTo>
                    <a:cubicBezTo>
                      <a:pt x="6025" y="1"/>
                      <a:pt x="6459" y="1143"/>
                      <a:pt x="6582" y="1247"/>
                    </a:cubicBezTo>
                    <a:cubicBezTo>
                      <a:pt x="7224" y="1794"/>
                      <a:pt x="9702" y="2651"/>
                      <a:pt x="9527" y="2805"/>
                    </a:cubicBezTo>
                    <a:cubicBezTo>
                      <a:pt x="9160" y="3129"/>
                      <a:pt x="4172" y="3288"/>
                      <a:pt x="2452" y="3130"/>
                    </a:cubicBezTo>
                    <a:cubicBezTo>
                      <a:pt x="2279" y="3115"/>
                      <a:pt x="423" y="2873"/>
                      <a:pt x="381" y="3151"/>
                    </a:cubicBezTo>
                    <a:cubicBezTo>
                      <a:pt x="284" y="3799"/>
                      <a:pt x="1247" y="4027"/>
                      <a:pt x="1695" y="4127"/>
                    </a:cubicBezTo>
                    <a:cubicBezTo>
                      <a:pt x="3217" y="4464"/>
                      <a:pt x="8018" y="4724"/>
                      <a:pt x="7775" y="4745"/>
                    </a:cubicBezTo>
                    <a:cubicBezTo>
                      <a:pt x="7334" y="4780"/>
                      <a:pt x="3577" y="5255"/>
                      <a:pt x="2140" y="5370"/>
                    </a:cubicBezTo>
                    <a:cubicBezTo>
                      <a:pt x="2046" y="5378"/>
                      <a:pt x="13" y="5539"/>
                      <a:pt x="9" y="5813"/>
                    </a:cubicBezTo>
                    <a:cubicBezTo>
                      <a:pt x="1" y="6367"/>
                      <a:pt x="1556" y="6435"/>
                      <a:pt x="1919" y="6427"/>
                    </a:cubicBezTo>
                    <a:cubicBezTo>
                      <a:pt x="3346" y="6396"/>
                      <a:pt x="7221" y="6366"/>
                      <a:pt x="7712" y="6368"/>
                    </a:cubicBezTo>
                    <a:cubicBezTo>
                      <a:pt x="7917" y="6368"/>
                      <a:pt x="6304" y="6764"/>
                      <a:pt x="5853" y="6868"/>
                    </a:cubicBezTo>
                    <a:cubicBezTo>
                      <a:pt x="4459" y="7190"/>
                      <a:pt x="3017" y="7282"/>
                      <a:pt x="1634" y="7651"/>
                    </a:cubicBezTo>
                    <a:cubicBezTo>
                      <a:pt x="1363" y="7724"/>
                      <a:pt x="422" y="7886"/>
                      <a:pt x="461" y="8361"/>
                    </a:cubicBezTo>
                    <a:cubicBezTo>
                      <a:pt x="486" y="8670"/>
                      <a:pt x="1226" y="8739"/>
                      <a:pt x="1428" y="8751"/>
                    </a:cubicBezTo>
                    <a:cubicBezTo>
                      <a:pt x="2687" y="8828"/>
                      <a:pt x="11247" y="7561"/>
                      <a:pt x="13549" y="6418"/>
                    </a:cubicBezTo>
                    <a:cubicBezTo>
                      <a:pt x="14435" y="5979"/>
                      <a:pt x="16053" y="6033"/>
                      <a:pt x="16053" y="6033"/>
                    </a:cubicBezTo>
                    <a:cubicBezTo>
                      <a:pt x="16053" y="6033"/>
                      <a:pt x="16976" y="1968"/>
                      <a:pt x="14934" y="980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7" name="Google Shape;3453;p113"/>
              <p:cNvSpPr/>
              <p:nvPr/>
            </p:nvSpPr>
            <p:spPr>
              <a:xfrm>
                <a:off x="4077006" y="1797254"/>
                <a:ext cx="77509" cy="95263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6353" extrusionOk="0">
                    <a:moveTo>
                      <a:pt x="2279" y="1"/>
                    </a:moveTo>
                    <a:cubicBezTo>
                      <a:pt x="1526" y="1"/>
                      <a:pt x="888" y="366"/>
                      <a:pt x="888" y="366"/>
                    </a:cubicBezTo>
                    <a:lnTo>
                      <a:pt x="1" y="6259"/>
                    </a:lnTo>
                    <a:cubicBezTo>
                      <a:pt x="259" y="6322"/>
                      <a:pt x="520" y="6352"/>
                      <a:pt x="780" y="6352"/>
                    </a:cubicBezTo>
                    <a:cubicBezTo>
                      <a:pt x="3021" y="6352"/>
                      <a:pt x="5169" y="4114"/>
                      <a:pt x="4310" y="1676"/>
                    </a:cubicBezTo>
                    <a:cubicBezTo>
                      <a:pt x="3840" y="341"/>
                      <a:pt x="3006" y="1"/>
                      <a:pt x="2279" y="1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8" name="Google Shape;3454;p113"/>
              <p:cNvSpPr/>
              <p:nvPr/>
            </p:nvSpPr>
            <p:spPr>
              <a:xfrm>
                <a:off x="4024330" y="1637157"/>
                <a:ext cx="113437" cy="320278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21359" extrusionOk="0">
                    <a:moveTo>
                      <a:pt x="5109" y="26"/>
                    </a:moveTo>
                    <a:cubicBezTo>
                      <a:pt x="4924" y="1"/>
                      <a:pt x="5467" y="463"/>
                      <a:pt x="5532" y="536"/>
                    </a:cubicBezTo>
                    <a:cubicBezTo>
                      <a:pt x="5899" y="946"/>
                      <a:pt x="6203" y="1407"/>
                      <a:pt x="6434" y="1905"/>
                    </a:cubicBezTo>
                    <a:cubicBezTo>
                      <a:pt x="7041" y="3206"/>
                      <a:pt x="7303" y="4644"/>
                      <a:pt x="7370" y="6069"/>
                    </a:cubicBezTo>
                    <a:cubicBezTo>
                      <a:pt x="7564" y="10233"/>
                      <a:pt x="6310" y="15094"/>
                      <a:pt x="3903" y="18549"/>
                    </a:cubicBezTo>
                    <a:cubicBezTo>
                      <a:pt x="3461" y="19185"/>
                      <a:pt x="2034" y="21359"/>
                      <a:pt x="1099" y="21316"/>
                    </a:cubicBezTo>
                    <a:cubicBezTo>
                      <a:pt x="1" y="21266"/>
                      <a:pt x="487" y="17247"/>
                      <a:pt x="501" y="16822"/>
                    </a:cubicBezTo>
                    <a:cubicBezTo>
                      <a:pt x="654" y="11938"/>
                      <a:pt x="29" y="6661"/>
                      <a:pt x="1790" y="200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09" name="Google Shape;3455;p113"/>
              <p:cNvSpPr/>
              <p:nvPr/>
            </p:nvSpPr>
            <p:spPr>
              <a:xfrm>
                <a:off x="4046312" y="2404896"/>
                <a:ext cx="139993" cy="36633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2443" extrusionOk="0">
                    <a:moveTo>
                      <a:pt x="0" y="1"/>
                    </a:moveTo>
                    <a:lnTo>
                      <a:pt x="0" y="2443"/>
                    </a:lnTo>
                    <a:lnTo>
                      <a:pt x="9335" y="2443"/>
                    </a:lnTo>
                    <a:lnTo>
                      <a:pt x="93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0" name="Google Shape;3456;p113"/>
              <p:cNvSpPr/>
              <p:nvPr/>
            </p:nvSpPr>
            <p:spPr>
              <a:xfrm>
                <a:off x="3677684" y="1528626"/>
                <a:ext cx="436804" cy="532218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35493" extrusionOk="0">
                    <a:moveTo>
                      <a:pt x="14479" y="0"/>
                    </a:moveTo>
                    <a:cubicBezTo>
                      <a:pt x="14248" y="0"/>
                      <a:pt x="14016" y="7"/>
                      <a:pt x="13784" y="20"/>
                    </a:cubicBezTo>
                    <a:cubicBezTo>
                      <a:pt x="5904" y="479"/>
                      <a:pt x="1" y="8607"/>
                      <a:pt x="596" y="18176"/>
                    </a:cubicBezTo>
                    <a:cubicBezTo>
                      <a:pt x="1175" y="27487"/>
                      <a:pt x="11302" y="35493"/>
                      <a:pt x="19108" y="35493"/>
                    </a:cubicBezTo>
                    <a:cubicBezTo>
                      <a:pt x="19323" y="35493"/>
                      <a:pt x="19537" y="35487"/>
                      <a:pt x="19749" y="35474"/>
                    </a:cubicBezTo>
                    <a:cubicBezTo>
                      <a:pt x="27628" y="35015"/>
                      <a:pt x="28378" y="27641"/>
                      <a:pt x="29129" y="16514"/>
                    </a:cubicBezTo>
                    <a:cubicBezTo>
                      <a:pt x="28551" y="7229"/>
                      <a:pt x="22064" y="0"/>
                      <a:pt x="14479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1" name="Google Shape;3457;p113"/>
              <p:cNvSpPr/>
              <p:nvPr/>
            </p:nvSpPr>
            <p:spPr>
              <a:xfrm>
                <a:off x="3634080" y="1476205"/>
                <a:ext cx="638697" cy="512499"/>
              </a:xfrm>
              <a:custGeom>
                <a:avLst/>
                <a:gdLst/>
                <a:ahLst/>
                <a:cxnLst/>
                <a:rect l="l" t="t" r="r" b="b"/>
                <a:pathLst>
                  <a:path w="42594" h="34178" extrusionOk="0">
                    <a:moveTo>
                      <a:pt x="34147" y="1"/>
                    </a:moveTo>
                    <a:cubicBezTo>
                      <a:pt x="33349" y="1"/>
                      <a:pt x="32504" y="239"/>
                      <a:pt x="31657" y="773"/>
                    </a:cubicBezTo>
                    <a:cubicBezTo>
                      <a:pt x="29929" y="1863"/>
                      <a:pt x="28204" y="2207"/>
                      <a:pt x="26429" y="2207"/>
                    </a:cubicBezTo>
                    <a:cubicBezTo>
                      <a:pt x="23402" y="2207"/>
                      <a:pt x="20231" y="1208"/>
                      <a:pt x="16656" y="1208"/>
                    </a:cubicBezTo>
                    <a:cubicBezTo>
                      <a:pt x="14525" y="1208"/>
                      <a:pt x="12251" y="1563"/>
                      <a:pt x="9778" y="2696"/>
                    </a:cubicBezTo>
                    <a:cubicBezTo>
                      <a:pt x="725" y="6843"/>
                      <a:pt x="4588" y="13660"/>
                      <a:pt x="4588" y="13660"/>
                    </a:cubicBezTo>
                    <a:cubicBezTo>
                      <a:pt x="4588" y="13660"/>
                      <a:pt x="1" y="18131"/>
                      <a:pt x="2444" y="25973"/>
                    </a:cubicBezTo>
                    <a:cubicBezTo>
                      <a:pt x="4887" y="33813"/>
                      <a:pt x="10393" y="34178"/>
                      <a:pt x="10393" y="34178"/>
                    </a:cubicBezTo>
                    <a:cubicBezTo>
                      <a:pt x="10393" y="34178"/>
                      <a:pt x="8427" y="29141"/>
                      <a:pt x="9656" y="27989"/>
                    </a:cubicBezTo>
                    <a:cubicBezTo>
                      <a:pt x="15248" y="22758"/>
                      <a:pt x="10129" y="14774"/>
                      <a:pt x="10129" y="14774"/>
                    </a:cubicBezTo>
                    <a:cubicBezTo>
                      <a:pt x="10553" y="14276"/>
                      <a:pt x="11065" y="14091"/>
                      <a:pt x="11708" y="14091"/>
                    </a:cubicBezTo>
                    <a:cubicBezTo>
                      <a:pt x="13559" y="14091"/>
                      <a:pt x="16492" y="15621"/>
                      <a:pt x="21493" y="15621"/>
                    </a:cubicBezTo>
                    <a:cubicBezTo>
                      <a:pt x="24020" y="15621"/>
                      <a:pt x="27074" y="15231"/>
                      <a:pt x="30783" y="14056"/>
                    </a:cubicBezTo>
                    <a:cubicBezTo>
                      <a:pt x="42593" y="10315"/>
                      <a:pt x="39400" y="1"/>
                      <a:pt x="34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2" name="Google Shape;3458;p113"/>
              <p:cNvSpPr/>
              <p:nvPr/>
            </p:nvSpPr>
            <p:spPr>
              <a:xfrm>
                <a:off x="3701496" y="1839749"/>
                <a:ext cx="102806" cy="91964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133" extrusionOk="0">
                    <a:moveTo>
                      <a:pt x="2751" y="0"/>
                    </a:moveTo>
                    <a:cubicBezTo>
                      <a:pt x="1743" y="0"/>
                      <a:pt x="454" y="345"/>
                      <a:pt x="262" y="2056"/>
                    </a:cubicBezTo>
                    <a:cubicBezTo>
                      <a:pt x="0" y="4393"/>
                      <a:pt x="2685" y="6133"/>
                      <a:pt x="5205" y="6133"/>
                    </a:cubicBezTo>
                    <a:cubicBezTo>
                      <a:pt x="5776" y="6133"/>
                      <a:pt x="6338" y="6044"/>
                      <a:pt x="6856" y="5852"/>
                    </a:cubicBezTo>
                    <a:lnTo>
                      <a:pt x="3984" y="158"/>
                    </a:lnTo>
                    <a:cubicBezTo>
                      <a:pt x="3984" y="158"/>
                      <a:pt x="3432" y="0"/>
                      <a:pt x="2751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3" name="Google Shape;3459;p113"/>
              <p:cNvSpPr/>
              <p:nvPr/>
            </p:nvSpPr>
            <p:spPr>
              <a:xfrm rot="-1356940" flipH="1">
                <a:off x="3952835" y="1854245"/>
                <a:ext cx="85234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9114" extrusionOk="0">
                    <a:moveTo>
                      <a:pt x="2633" y="1"/>
                    </a:moveTo>
                    <a:lnTo>
                      <a:pt x="2633" y="1"/>
                    </a:lnTo>
                    <a:cubicBezTo>
                      <a:pt x="1" y="5169"/>
                      <a:pt x="2705" y="9113"/>
                      <a:pt x="4861" y="9113"/>
                    </a:cubicBezTo>
                    <a:cubicBezTo>
                      <a:pt x="5312" y="9113"/>
                      <a:pt x="5739" y="8940"/>
                      <a:pt x="6088" y="8570"/>
                    </a:cubicBezTo>
                    <a:cubicBezTo>
                      <a:pt x="8103" y="6429"/>
                      <a:pt x="6513" y="5588"/>
                      <a:pt x="4800" y="4853"/>
                    </a:cubicBezTo>
                    <a:cubicBezTo>
                      <a:pt x="3088" y="4119"/>
                      <a:pt x="2633" y="1"/>
                      <a:pt x="2633" y="1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3460;p113"/>
            <p:cNvGrpSpPr/>
            <p:nvPr/>
          </p:nvGrpSpPr>
          <p:grpSpPr>
            <a:xfrm>
              <a:off x="4650654" y="1415568"/>
              <a:ext cx="1002009" cy="3135465"/>
              <a:chOff x="4619750" y="1358525"/>
              <a:chExt cx="1002009" cy="3135465"/>
            </a:xfrm>
          </p:grpSpPr>
          <p:sp>
            <p:nvSpPr>
              <p:cNvPr id="1049214" name="Google Shape;3461;p113"/>
              <p:cNvSpPr/>
              <p:nvPr/>
            </p:nvSpPr>
            <p:spPr>
              <a:xfrm>
                <a:off x="4760144" y="2897152"/>
                <a:ext cx="252141" cy="1554187"/>
              </a:xfrm>
              <a:custGeom>
                <a:avLst/>
                <a:gdLst/>
                <a:ahLst/>
                <a:cxnLst/>
                <a:rect l="l" t="t" r="r" b="b"/>
                <a:pathLst>
                  <a:path w="16815" h="103647" extrusionOk="0">
                    <a:moveTo>
                      <a:pt x="0" y="0"/>
                    </a:moveTo>
                    <a:cubicBezTo>
                      <a:pt x="0" y="1"/>
                      <a:pt x="548" y="33055"/>
                      <a:pt x="1051" y="42805"/>
                    </a:cubicBezTo>
                    <a:cubicBezTo>
                      <a:pt x="1837" y="58077"/>
                      <a:pt x="7416" y="103647"/>
                      <a:pt x="7416" y="103647"/>
                    </a:cubicBezTo>
                    <a:lnTo>
                      <a:pt x="14619" y="103531"/>
                    </a:lnTo>
                    <a:cubicBezTo>
                      <a:pt x="14619" y="103531"/>
                      <a:pt x="14037" y="62853"/>
                      <a:pt x="15013" y="49295"/>
                    </a:cubicBezTo>
                    <a:cubicBezTo>
                      <a:pt x="15761" y="38891"/>
                      <a:pt x="16815" y="3228"/>
                      <a:pt x="16815" y="3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5" name="Google Shape;3462;p113"/>
              <p:cNvSpPr/>
              <p:nvPr/>
            </p:nvSpPr>
            <p:spPr>
              <a:xfrm>
                <a:off x="4942314" y="2923183"/>
                <a:ext cx="471608" cy="1528140"/>
              </a:xfrm>
              <a:custGeom>
                <a:avLst/>
                <a:gdLst/>
                <a:ahLst/>
                <a:cxnLst/>
                <a:rect l="l" t="t" r="r" b="b"/>
                <a:pathLst>
                  <a:path w="31451" h="101910" extrusionOk="0">
                    <a:moveTo>
                      <a:pt x="18918" y="1"/>
                    </a:moveTo>
                    <a:lnTo>
                      <a:pt x="1" y="1288"/>
                    </a:lnTo>
                    <a:cubicBezTo>
                      <a:pt x="1" y="1288"/>
                      <a:pt x="7995" y="38781"/>
                      <a:pt x="11080" y="49972"/>
                    </a:cubicBezTo>
                    <a:lnTo>
                      <a:pt x="25400" y="101909"/>
                    </a:lnTo>
                    <a:lnTo>
                      <a:pt x="31450" y="101909"/>
                    </a:lnTo>
                    <a:lnTo>
                      <a:pt x="189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6" name="Google Shape;3463;p113"/>
              <p:cNvSpPr/>
              <p:nvPr/>
            </p:nvSpPr>
            <p:spPr>
              <a:xfrm>
                <a:off x="4626452" y="2359055"/>
                <a:ext cx="225000" cy="1084079"/>
              </a:xfrm>
              <a:custGeom>
                <a:avLst/>
                <a:gdLst/>
                <a:ahLst/>
                <a:cxnLst/>
                <a:rect l="l" t="t" r="r" b="b"/>
                <a:pathLst>
                  <a:path w="15005" h="72296" extrusionOk="0">
                    <a:moveTo>
                      <a:pt x="7811" y="0"/>
                    </a:moveTo>
                    <a:cubicBezTo>
                      <a:pt x="5371" y="2882"/>
                      <a:pt x="4384" y="6698"/>
                      <a:pt x="3660" y="10403"/>
                    </a:cubicBezTo>
                    <a:cubicBezTo>
                      <a:pt x="0" y="29130"/>
                      <a:pt x="1315" y="48805"/>
                      <a:pt x="7434" y="66876"/>
                    </a:cubicBezTo>
                    <a:cubicBezTo>
                      <a:pt x="8057" y="68714"/>
                      <a:pt x="8729" y="70541"/>
                      <a:pt x="9560" y="72295"/>
                    </a:cubicBezTo>
                    <a:cubicBezTo>
                      <a:pt x="12092" y="51366"/>
                      <a:pt x="14629" y="30391"/>
                      <a:pt x="14970" y="9312"/>
                    </a:cubicBezTo>
                    <a:cubicBezTo>
                      <a:pt x="15005" y="7088"/>
                      <a:pt x="14983" y="4734"/>
                      <a:pt x="13842" y="2824"/>
                    </a:cubicBezTo>
                    <a:cubicBezTo>
                      <a:pt x="13025" y="1457"/>
                      <a:pt x="11421" y="469"/>
                      <a:pt x="9897" y="469"/>
                    </a:cubicBezTo>
                    <a:cubicBezTo>
                      <a:pt x="9291" y="469"/>
                      <a:pt x="8697" y="625"/>
                      <a:pt x="8170" y="977"/>
                    </a:cubicBezTo>
                    <a:lnTo>
                      <a:pt x="7811" y="0"/>
                    </a:lnTo>
                    <a:close/>
                  </a:path>
                </a:pathLst>
              </a:custGeom>
              <a:solidFill>
                <a:srgbClr val="FFB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7" name="Google Shape;3464;p113"/>
              <p:cNvSpPr/>
              <p:nvPr/>
            </p:nvSpPr>
            <p:spPr>
              <a:xfrm>
                <a:off x="4619750" y="2057559"/>
                <a:ext cx="209960" cy="1201879"/>
              </a:xfrm>
              <a:custGeom>
                <a:avLst/>
                <a:gdLst/>
                <a:ahLst/>
                <a:cxnLst/>
                <a:rect l="l" t="t" r="r" b="b"/>
                <a:pathLst>
                  <a:path w="14002" h="80152" extrusionOk="0">
                    <a:moveTo>
                      <a:pt x="14001" y="0"/>
                    </a:moveTo>
                    <a:cubicBezTo>
                      <a:pt x="14001" y="1"/>
                      <a:pt x="6952" y="6729"/>
                      <a:pt x="2242" y="34590"/>
                    </a:cubicBezTo>
                    <a:cubicBezTo>
                      <a:pt x="0" y="47840"/>
                      <a:pt x="1307" y="79631"/>
                      <a:pt x="1307" y="79631"/>
                    </a:cubicBezTo>
                    <a:lnTo>
                      <a:pt x="13603" y="80151"/>
                    </a:lnTo>
                    <a:lnTo>
                      <a:pt x="140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8" name="Google Shape;3465;p113"/>
              <p:cNvSpPr/>
              <p:nvPr/>
            </p:nvSpPr>
            <p:spPr>
              <a:xfrm>
                <a:off x="5240497" y="2330581"/>
                <a:ext cx="223950" cy="1084079"/>
              </a:xfrm>
              <a:custGeom>
                <a:avLst/>
                <a:gdLst/>
                <a:ahLst/>
                <a:cxnLst/>
                <a:rect l="l" t="t" r="r" b="b"/>
                <a:pathLst>
                  <a:path w="14935" h="72296" extrusionOk="0">
                    <a:moveTo>
                      <a:pt x="7160" y="0"/>
                    </a:moveTo>
                    <a:lnTo>
                      <a:pt x="6804" y="978"/>
                    </a:lnTo>
                    <a:cubicBezTo>
                      <a:pt x="6279" y="626"/>
                      <a:pt x="5688" y="470"/>
                      <a:pt x="5084" y="470"/>
                    </a:cubicBezTo>
                    <a:cubicBezTo>
                      <a:pt x="3567" y="470"/>
                      <a:pt x="1972" y="1458"/>
                      <a:pt x="1159" y="2824"/>
                    </a:cubicBezTo>
                    <a:cubicBezTo>
                      <a:pt x="22" y="4734"/>
                      <a:pt x="1" y="7088"/>
                      <a:pt x="36" y="9312"/>
                    </a:cubicBezTo>
                    <a:cubicBezTo>
                      <a:pt x="376" y="30391"/>
                      <a:pt x="2900" y="51367"/>
                      <a:pt x="5421" y="72295"/>
                    </a:cubicBezTo>
                    <a:cubicBezTo>
                      <a:pt x="6247" y="70541"/>
                      <a:pt x="6915" y="68714"/>
                      <a:pt x="7536" y="66877"/>
                    </a:cubicBezTo>
                    <a:cubicBezTo>
                      <a:pt x="13625" y="48804"/>
                      <a:pt x="14934" y="29130"/>
                      <a:pt x="11292" y="10403"/>
                    </a:cubicBezTo>
                    <a:cubicBezTo>
                      <a:pt x="10572" y="6697"/>
                      <a:pt x="9590" y="2881"/>
                      <a:pt x="7160" y="0"/>
                    </a:cubicBezTo>
                    <a:close/>
                  </a:path>
                </a:pathLst>
              </a:custGeom>
              <a:solidFill>
                <a:srgbClr val="FFB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19" name="Google Shape;3466;p113"/>
              <p:cNvSpPr/>
              <p:nvPr/>
            </p:nvSpPr>
            <p:spPr>
              <a:xfrm>
                <a:off x="4659470" y="4398817"/>
                <a:ext cx="340491" cy="95173"/>
              </a:xfrm>
              <a:custGeom>
                <a:avLst/>
                <a:gdLst/>
                <a:ahLst/>
                <a:cxnLst/>
                <a:rect l="l" t="t" r="r" b="b"/>
                <a:pathLst>
                  <a:path w="22707" h="6347" extrusionOk="0">
                    <a:moveTo>
                      <a:pt x="14924" y="1"/>
                    </a:moveTo>
                    <a:lnTo>
                      <a:pt x="14673" y="31"/>
                    </a:lnTo>
                    <a:lnTo>
                      <a:pt x="13339" y="2258"/>
                    </a:lnTo>
                    <a:cubicBezTo>
                      <a:pt x="13339" y="2258"/>
                      <a:pt x="7295" y="3738"/>
                      <a:pt x="1" y="4750"/>
                    </a:cubicBezTo>
                    <a:lnTo>
                      <a:pt x="248" y="5552"/>
                    </a:lnTo>
                    <a:lnTo>
                      <a:pt x="26" y="5869"/>
                    </a:lnTo>
                    <a:lnTo>
                      <a:pt x="199" y="6347"/>
                    </a:lnTo>
                    <a:lnTo>
                      <a:pt x="22707" y="5331"/>
                    </a:lnTo>
                    <a:lnTo>
                      <a:pt x="22585" y="4626"/>
                    </a:lnTo>
                    <a:cubicBezTo>
                      <a:pt x="22550" y="4420"/>
                      <a:pt x="21454" y="961"/>
                      <a:pt x="21454" y="961"/>
                    </a:cubicBezTo>
                    <a:lnTo>
                      <a:pt x="21261" y="392"/>
                    </a:lnTo>
                    <a:lnTo>
                      <a:pt x="21097" y="323"/>
                    </a:lnTo>
                    <a:lnTo>
                      <a:pt x="21148" y="997"/>
                    </a:lnTo>
                    <a:lnTo>
                      <a:pt x="14896" y="1329"/>
                    </a:lnTo>
                    <a:lnTo>
                      <a:pt x="149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0" name="Google Shape;3467;p113"/>
              <p:cNvSpPr/>
              <p:nvPr/>
            </p:nvSpPr>
            <p:spPr>
              <a:xfrm>
                <a:off x="5281252" y="4398817"/>
                <a:ext cx="340506" cy="95173"/>
              </a:xfrm>
              <a:custGeom>
                <a:avLst/>
                <a:gdLst/>
                <a:ahLst/>
                <a:cxnLst/>
                <a:rect l="l" t="t" r="r" b="b"/>
                <a:pathLst>
                  <a:path w="22708" h="6347" extrusionOk="0">
                    <a:moveTo>
                      <a:pt x="7783" y="1"/>
                    </a:moveTo>
                    <a:lnTo>
                      <a:pt x="7811" y="1329"/>
                    </a:lnTo>
                    <a:lnTo>
                      <a:pt x="1560" y="997"/>
                    </a:lnTo>
                    <a:lnTo>
                      <a:pt x="1610" y="323"/>
                    </a:lnTo>
                    <a:lnTo>
                      <a:pt x="1445" y="392"/>
                    </a:lnTo>
                    <a:lnTo>
                      <a:pt x="1254" y="961"/>
                    </a:lnTo>
                    <a:cubicBezTo>
                      <a:pt x="1254" y="961"/>
                      <a:pt x="157" y="4420"/>
                      <a:pt x="121" y="4626"/>
                    </a:cubicBezTo>
                    <a:lnTo>
                      <a:pt x="0" y="5331"/>
                    </a:lnTo>
                    <a:lnTo>
                      <a:pt x="22508" y="6347"/>
                    </a:lnTo>
                    <a:lnTo>
                      <a:pt x="22682" y="5869"/>
                    </a:lnTo>
                    <a:lnTo>
                      <a:pt x="22458" y="5552"/>
                    </a:lnTo>
                    <a:lnTo>
                      <a:pt x="22707" y="4750"/>
                    </a:lnTo>
                    <a:cubicBezTo>
                      <a:pt x="15412" y="3738"/>
                      <a:pt x="9368" y="2258"/>
                      <a:pt x="9368" y="2258"/>
                    </a:cubicBezTo>
                    <a:lnTo>
                      <a:pt x="8035" y="31"/>
                    </a:lnTo>
                    <a:lnTo>
                      <a:pt x="77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1" name="Google Shape;3468;p113"/>
              <p:cNvSpPr/>
              <p:nvPr/>
            </p:nvSpPr>
            <p:spPr>
              <a:xfrm>
                <a:off x="5262149" y="2029084"/>
                <a:ext cx="208955" cy="1201879"/>
              </a:xfrm>
              <a:custGeom>
                <a:avLst/>
                <a:gdLst/>
                <a:ahLst/>
                <a:cxnLst/>
                <a:rect l="l" t="t" r="r" b="b"/>
                <a:pathLst>
                  <a:path w="13935" h="80152" extrusionOk="0">
                    <a:moveTo>
                      <a:pt x="1" y="0"/>
                    </a:moveTo>
                    <a:lnTo>
                      <a:pt x="397" y="80151"/>
                    </a:lnTo>
                    <a:lnTo>
                      <a:pt x="12633" y="79631"/>
                    </a:lnTo>
                    <a:cubicBezTo>
                      <a:pt x="12633" y="79631"/>
                      <a:pt x="13935" y="47842"/>
                      <a:pt x="11704" y="34590"/>
                    </a:cubicBezTo>
                    <a:cubicBezTo>
                      <a:pt x="7016" y="673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2" name="Google Shape;3469;p113"/>
              <p:cNvSpPr/>
              <p:nvPr/>
            </p:nvSpPr>
            <p:spPr>
              <a:xfrm>
                <a:off x="4730590" y="1979287"/>
                <a:ext cx="658266" cy="1720481"/>
              </a:xfrm>
              <a:custGeom>
                <a:avLst/>
                <a:gdLst/>
                <a:ahLst/>
                <a:cxnLst/>
                <a:rect l="l" t="t" r="r" b="b"/>
                <a:pathLst>
                  <a:path w="43899" h="114737" extrusionOk="0">
                    <a:moveTo>
                      <a:pt x="26068" y="0"/>
                    </a:moveTo>
                    <a:lnTo>
                      <a:pt x="22896" y="87"/>
                    </a:lnTo>
                    <a:lnTo>
                      <a:pt x="6610" y="5220"/>
                    </a:lnTo>
                    <a:lnTo>
                      <a:pt x="0" y="114737"/>
                    </a:lnTo>
                    <a:lnTo>
                      <a:pt x="43898" y="113303"/>
                    </a:lnTo>
                    <a:lnTo>
                      <a:pt x="35786" y="3474"/>
                    </a:lnTo>
                    <a:lnTo>
                      <a:pt x="260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223" name="Google Shape;3470;p113"/>
              <p:cNvSpPr/>
              <p:nvPr/>
            </p:nvSpPr>
            <p:spPr>
              <a:xfrm>
                <a:off x="4887269" y="1774625"/>
                <a:ext cx="213919" cy="466569"/>
              </a:xfrm>
              <a:custGeom>
                <a:avLst/>
                <a:gdLst/>
                <a:ahLst/>
                <a:cxnLst/>
                <a:rect l="l" t="t" r="r" b="b"/>
                <a:pathLst>
                  <a:path w="14266" h="31115" extrusionOk="0">
                    <a:moveTo>
                      <a:pt x="6808" y="1"/>
                    </a:moveTo>
                    <a:cubicBezTo>
                      <a:pt x="6657" y="1"/>
                      <a:pt x="6506" y="7"/>
                      <a:pt x="6354" y="21"/>
                    </a:cubicBezTo>
                    <a:lnTo>
                      <a:pt x="5594" y="87"/>
                    </a:lnTo>
                    <a:cubicBezTo>
                      <a:pt x="2158" y="391"/>
                      <a:pt x="1" y="4089"/>
                      <a:pt x="816" y="8281"/>
                    </a:cubicBezTo>
                    <a:lnTo>
                      <a:pt x="3217" y="16760"/>
                    </a:lnTo>
                    <a:cubicBezTo>
                      <a:pt x="3951" y="20535"/>
                      <a:pt x="7100" y="31115"/>
                      <a:pt x="7100" y="31115"/>
                    </a:cubicBezTo>
                    <a:cubicBezTo>
                      <a:pt x="7100" y="31115"/>
                      <a:pt x="14266" y="17094"/>
                      <a:pt x="14112" y="13161"/>
                    </a:cubicBezTo>
                    <a:lnTo>
                      <a:pt x="13919" y="8194"/>
                    </a:lnTo>
                    <a:lnTo>
                      <a:pt x="13919" y="8195"/>
                    </a:lnTo>
                    <a:cubicBezTo>
                      <a:pt x="13747" y="3766"/>
                      <a:pt x="10418" y="1"/>
                      <a:pt x="6808" y="1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4" name="Google Shape;3471;p113"/>
              <p:cNvSpPr/>
              <p:nvPr/>
            </p:nvSpPr>
            <p:spPr>
              <a:xfrm>
                <a:off x="4752242" y="1668254"/>
                <a:ext cx="77854" cy="96628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6444" extrusionOk="0">
                    <a:moveTo>
                      <a:pt x="3144" y="0"/>
                    </a:moveTo>
                    <a:cubicBezTo>
                      <a:pt x="2430" y="0"/>
                      <a:pt x="1624" y="330"/>
                      <a:pt x="1084" y="1551"/>
                    </a:cubicBezTo>
                    <a:cubicBezTo>
                      <a:pt x="1" y="4004"/>
                      <a:pt x="2210" y="6444"/>
                      <a:pt x="4596" y="6444"/>
                    </a:cubicBezTo>
                    <a:cubicBezTo>
                      <a:pt x="4794" y="6444"/>
                      <a:pt x="4993" y="6427"/>
                      <a:pt x="5191" y="6392"/>
                    </a:cubicBezTo>
                    <a:lnTo>
                      <a:pt x="4691" y="455"/>
                    </a:lnTo>
                    <a:cubicBezTo>
                      <a:pt x="4691" y="455"/>
                      <a:pt x="3981" y="0"/>
                      <a:pt x="3144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5" name="Google Shape;3472;p113"/>
              <p:cNvSpPr/>
              <p:nvPr/>
            </p:nvSpPr>
            <p:spPr>
              <a:xfrm>
                <a:off x="4753142" y="1477912"/>
                <a:ext cx="247837" cy="390785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26061" extrusionOk="0">
                    <a:moveTo>
                      <a:pt x="8144" y="3806"/>
                    </a:moveTo>
                    <a:cubicBezTo>
                      <a:pt x="6592" y="3428"/>
                      <a:pt x="4509" y="6178"/>
                      <a:pt x="3624" y="7157"/>
                    </a:cubicBezTo>
                    <a:cubicBezTo>
                      <a:pt x="0" y="11167"/>
                      <a:pt x="3886" y="25003"/>
                      <a:pt x="5134" y="25671"/>
                    </a:cubicBezTo>
                    <a:cubicBezTo>
                      <a:pt x="5860" y="26061"/>
                      <a:pt x="6737" y="25270"/>
                      <a:pt x="7208" y="24805"/>
                    </a:cubicBezTo>
                    <a:cubicBezTo>
                      <a:pt x="8595" y="23437"/>
                      <a:pt x="9488" y="21605"/>
                      <a:pt x="10324" y="19874"/>
                    </a:cubicBezTo>
                    <a:cubicBezTo>
                      <a:pt x="10872" y="18739"/>
                      <a:pt x="11383" y="17586"/>
                      <a:pt x="11858" y="16416"/>
                    </a:cubicBezTo>
                    <a:cubicBezTo>
                      <a:pt x="12274" y="15394"/>
                      <a:pt x="12669" y="14364"/>
                      <a:pt x="13030" y="13322"/>
                    </a:cubicBezTo>
                    <a:cubicBezTo>
                      <a:pt x="14392" y="9400"/>
                      <a:pt x="16527" y="3377"/>
                      <a:pt x="13024" y="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6" name="Google Shape;3473;p113"/>
              <p:cNvSpPr/>
              <p:nvPr/>
            </p:nvSpPr>
            <p:spPr>
              <a:xfrm>
                <a:off x="4789429" y="1406088"/>
                <a:ext cx="467094" cy="554560"/>
              </a:xfrm>
              <a:custGeom>
                <a:avLst/>
                <a:gdLst/>
                <a:ahLst/>
                <a:cxnLst/>
                <a:rect l="l" t="t" r="r" b="b"/>
                <a:pathLst>
                  <a:path w="31150" h="36983" extrusionOk="0">
                    <a:moveTo>
                      <a:pt x="11130" y="0"/>
                    </a:moveTo>
                    <a:cubicBezTo>
                      <a:pt x="6620" y="0"/>
                      <a:pt x="3613" y="1546"/>
                      <a:pt x="2713" y="8240"/>
                    </a:cubicBezTo>
                    <a:cubicBezTo>
                      <a:pt x="2713" y="8240"/>
                      <a:pt x="1380" y="15557"/>
                      <a:pt x="927" y="20439"/>
                    </a:cubicBezTo>
                    <a:cubicBezTo>
                      <a:pt x="0" y="30440"/>
                      <a:pt x="2872" y="36826"/>
                      <a:pt x="5286" y="36952"/>
                    </a:cubicBezTo>
                    <a:cubicBezTo>
                      <a:pt x="5669" y="36973"/>
                      <a:pt x="6052" y="36982"/>
                      <a:pt x="6435" y="36982"/>
                    </a:cubicBezTo>
                    <a:cubicBezTo>
                      <a:pt x="17543" y="36982"/>
                      <a:pt x="28635" y="28693"/>
                      <a:pt x="29871" y="19494"/>
                    </a:cubicBezTo>
                    <a:cubicBezTo>
                      <a:pt x="31150" y="9977"/>
                      <a:pt x="25653" y="1498"/>
                      <a:pt x="17591" y="555"/>
                    </a:cubicBezTo>
                    <a:cubicBezTo>
                      <a:pt x="15200" y="275"/>
                      <a:pt x="13031" y="0"/>
                      <a:pt x="11130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7" name="Google Shape;3474;p113"/>
              <p:cNvSpPr/>
              <p:nvPr/>
            </p:nvSpPr>
            <p:spPr>
              <a:xfrm>
                <a:off x="5070938" y="1532043"/>
                <a:ext cx="213154" cy="354212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23622" extrusionOk="0">
                    <a:moveTo>
                      <a:pt x="9871" y="26"/>
                    </a:moveTo>
                    <a:cubicBezTo>
                      <a:pt x="9114" y="1"/>
                      <a:pt x="1517" y="6505"/>
                      <a:pt x="1094" y="7609"/>
                    </a:cubicBezTo>
                    <a:cubicBezTo>
                      <a:pt x="0" y="10476"/>
                      <a:pt x="4004" y="14934"/>
                      <a:pt x="4680" y="18008"/>
                    </a:cubicBezTo>
                    <a:cubicBezTo>
                      <a:pt x="4992" y="19426"/>
                      <a:pt x="2788" y="23621"/>
                      <a:pt x="2788" y="23621"/>
                    </a:cubicBezTo>
                    <a:cubicBezTo>
                      <a:pt x="2788" y="23621"/>
                      <a:pt x="6812" y="22864"/>
                      <a:pt x="10284" y="18207"/>
                    </a:cubicBezTo>
                    <a:cubicBezTo>
                      <a:pt x="14215" y="12932"/>
                      <a:pt x="13175" y="9639"/>
                      <a:pt x="13299" y="6272"/>
                    </a:cubicBezTo>
                    <a:cubicBezTo>
                      <a:pt x="13374" y="4269"/>
                      <a:pt x="12590" y="120"/>
                      <a:pt x="9871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8" name="Google Shape;3475;p113"/>
              <p:cNvSpPr/>
              <p:nvPr/>
            </p:nvSpPr>
            <p:spPr>
              <a:xfrm>
                <a:off x="5105440" y="1750184"/>
                <a:ext cx="109389" cy="87721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5850" extrusionOk="0">
                    <a:moveTo>
                      <a:pt x="4327" y="1"/>
                    </a:moveTo>
                    <a:cubicBezTo>
                      <a:pt x="3960" y="1"/>
                      <a:pt x="3710" y="36"/>
                      <a:pt x="3710" y="36"/>
                    </a:cubicBezTo>
                    <a:lnTo>
                      <a:pt x="0" y="5307"/>
                    </a:lnTo>
                    <a:cubicBezTo>
                      <a:pt x="721" y="5677"/>
                      <a:pt x="1564" y="5850"/>
                      <a:pt x="2416" y="5850"/>
                    </a:cubicBezTo>
                    <a:cubicBezTo>
                      <a:pt x="4777" y="5850"/>
                      <a:pt x="7201" y="4524"/>
                      <a:pt x="7248" y="2405"/>
                    </a:cubicBezTo>
                    <a:cubicBezTo>
                      <a:pt x="7294" y="280"/>
                      <a:pt x="5353" y="1"/>
                      <a:pt x="4327" y="1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29" name="Google Shape;3476;p113"/>
              <p:cNvSpPr/>
              <p:nvPr/>
            </p:nvSpPr>
            <p:spPr>
              <a:xfrm>
                <a:off x="4726271" y="1358525"/>
                <a:ext cx="506201" cy="30670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20454" extrusionOk="0">
                    <a:moveTo>
                      <a:pt x="26530" y="18082"/>
                    </a:moveTo>
                    <a:cubicBezTo>
                      <a:pt x="28852" y="17143"/>
                      <a:pt x="33476" y="14081"/>
                      <a:pt x="33535" y="12709"/>
                    </a:cubicBezTo>
                    <a:cubicBezTo>
                      <a:pt x="33757" y="7480"/>
                      <a:pt x="30584" y="2859"/>
                      <a:pt x="25455" y="1841"/>
                    </a:cubicBezTo>
                    <a:cubicBezTo>
                      <a:pt x="21802" y="1116"/>
                      <a:pt x="15672" y="2854"/>
                      <a:pt x="12679" y="2276"/>
                    </a:cubicBezTo>
                    <a:cubicBezTo>
                      <a:pt x="11119" y="1975"/>
                      <a:pt x="8005" y="1813"/>
                      <a:pt x="6570" y="959"/>
                    </a:cubicBezTo>
                    <a:cubicBezTo>
                      <a:pt x="6379" y="844"/>
                      <a:pt x="5341" y="0"/>
                      <a:pt x="5140" y="145"/>
                    </a:cubicBezTo>
                    <a:cubicBezTo>
                      <a:pt x="4636" y="506"/>
                      <a:pt x="5239" y="2727"/>
                      <a:pt x="5381" y="3201"/>
                    </a:cubicBezTo>
                    <a:cubicBezTo>
                      <a:pt x="5427" y="3356"/>
                      <a:pt x="5760" y="4128"/>
                      <a:pt x="5581" y="4236"/>
                    </a:cubicBezTo>
                    <a:cubicBezTo>
                      <a:pt x="5017" y="4579"/>
                      <a:pt x="3708" y="3356"/>
                      <a:pt x="3301" y="2927"/>
                    </a:cubicBezTo>
                    <a:cubicBezTo>
                      <a:pt x="3135" y="2752"/>
                      <a:pt x="2974" y="2564"/>
                      <a:pt x="2836" y="2355"/>
                    </a:cubicBezTo>
                    <a:cubicBezTo>
                      <a:pt x="2819" y="2328"/>
                      <a:pt x="2664" y="2040"/>
                      <a:pt x="2651" y="2074"/>
                    </a:cubicBezTo>
                    <a:cubicBezTo>
                      <a:pt x="2324" y="2915"/>
                      <a:pt x="3036" y="4728"/>
                      <a:pt x="3237" y="5583"/>
                    </a:cubicBezTo>
                    <a:cubicBezTo>
                      <a:pt x="3272" y="5732"/>
                      <a:pt x="3575" y="6734"/>
                      <a:pt x="3435" y="6830"/>
                    </a:cubicBezTo>
                    <a:cubicBezTo>
                      <a:pt x="3274" y="6942"/>
                      <a:pt x="2736" y="6330"/>
                      <a:pt x="2629" y="6228"/>
                    </a:cubicBezTo>
                    <a:cubicBezTo>
                      <a:pt x="2005" y="5633"/>
                      <a:pt x="1461" y="4943"/>
                      <a:pt x="872" y="4304"/>
                    </a:cubicBezTo>
                    <a:cubicBezTo>
                      <a:pt x="733" y="4154"/>
                      <a:pt x="443" y="3752"/>
                      <a:pt x="236" y="3789"/>
                    </a:cubicBezTo>
                    <a:cubicBezTo>
                      <a:pt x="0" y="3833"/>
                      <a:pt x="87" y="4460"/>
                      <a:pt x="94" y="4652"/>
                    </a:cubicBezTo>
                    <a:cubicBezTo>
                      <a:pt x="128" y="5600"/>
                      <a:pt x="242" y="6545"/>
                      <a:pt x="434" y="7474"/>
                    </a:cubicBezTo>
                    <a:cubicBezTo>
                      <a:pt x="1162" y="10968"/>
                      <a:pt x="4155" y="13981"/>
                      <a:pt x="6693" y="15640"/>
                    </a:cubicBezTo>
                    <a:cubicBezTo>
                      <a:pt x="12775" y="19621"/>
                      <a:pt x="20663" y="20453"/>
                      <a:pt x="26530" y="180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0" name="Google Shape;3477;p113"/>
              <p:cNvSpPr/>
              <p:nvPr/>
            </p:nvSpPr>
            <p:spPr>
              <a:xfrm>
                <a:off x="4921276" y="1945519"/>
                <a:ext cx="206016" cy="132766"/>
              </a:xfrm>
              <a:custGeom>
                <a:avLst/>
                <a:gdLst/>
                <a:ahLst/>
                <a:cxnLst/>
                <a:rect l="l" t="t" r="r" b="b"/>
                <a:pathLst>
                  <a:path w="13739" h="8854" extrusionOk="0">
                    <a:moveTo>
                      <a:pt x="1" y="5501"/>
                    </a:moveTo>
                    <a:lnTo>
                      <a:pt x="494" y="3118"/>
                    </a:lnTo>
                    <a:lnTo>
                      <a:pt x="3314" y="4190"/>
                    </a:lnTo>
                    <a:lnTo>
                      <a:pt x="11653" y="1"/>
                    </a:lnTo>
                    <a:lnTo>
                      <a:pt x="13738" y="2772"/>
                    </a:lnTo>
                    <a:lnTo>
                      <a:pt x="7047" y="8854"/>
                    </a:lnTo>
                    <a:lnTo>
                      <a:pt x="3519" y="5807"/>
                    </a:lnTo>
                    <a:lnTo>
                      <a:pt x="902" y="87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1" name="Google Shape;3478;p113"/>
              <p:cNvSpPr/>
              <p:nvPr/>
            </p:nvSpPr>
            <p:spPr>
              <a:xfrm>
                <a:off x="4934337" y="1993907"/>
                <a:ext cx="177421" cy="253176"/>
              </a:xfrm>
              <a:custGeom>
                <a:avLst/>
                <a:gdLst/>
                <a:ahLst/>
                <a:cxnLst/>
                <a:rect l="l" t="t" r="r" b="b"/>
                <a:pathLst>
                  <a:path w="11832" h="16884" extrusionOk="0">
                    <a:moveTo>
                      <a:pt x="0" y="2443"/>
                    </a:moveTo>
                    <a:lnTo>
                      <a:pt x="3942" y="16883"/>
                    </a:lnTo>
                    <a:lnTo>
                      <a:pt x="118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2" name="Google Shape;3479;p113"/>
              <p:cNvSpPr/>
              <p:nvPr/>
            </p:nvSpPr>
            <p:spPr>
              <a:xfrm>
                <a:off x="4935626" y="2018588"/>
                <a:ext cx="93329" cy="92744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6185" extrusionOk="0">
                    <a:moveTo>
                      <a:pt x="1" y="3922"/>
                    </a:moveTo>
                    <a:lnTo>
                      <a:pt x="2324" y="0"/>
                    </a:lnTo>
                    <a:lnTo>
                      <a:pt x="6224" y="3202"/>
                    </a:lnTo>
                    <a:lnTo>
                      <a:pt x="2604" y="618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3" name="Google Shape;3480;p113"/>
              <p:cNvSpPr/>
              <p:nvPr/>
            </p:nvSpPr>
            <p:spPr>
              <a:xfrm>
                <a:off x="4961072" y="2068835"/>
                <a:ext cx="80973" cy="191216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12752" extrusionOk="0">
                    <a:moveTo>
                      <a:pt x="2425" y="0"/>
                    </a:moveTo>
                    <a:lnTo>
                      <a:pt x="33" y="234"/>
                    </a:lnTo>
                    <a:cubicBezTo>
                      <a:pt x="1" y="575"/>
                      <a:pt x="123" y="4912"/>
                      <a:pt x="237" y="5289"/>
                    </a:cubicBezTo>
                    <a:cubicBezTo>
                      <a:pt x="615" y="6538"/>
                      <a:pt x="1889" y="12724"/>
                      <a:pt x="1979" y="12742"/>
                    </a:cubicBezTo>
                    <a:cubicBezTo>
                      <a:pt x="2023" y="12751"/>
                      <a:pt x="5399" y="5392"/>
                      <a:pt x="5351" y="5319"/>
                    </a:cubicBezTo>
                    <a:cubicBezTo>
                      <a:pt x="5003" y="4798"/>
                      <a:pt x="2947" y="910"/>
                      <a:pt x="24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4" name="Google Shape;3481;p113"/>
              <p:cNvSpPr/>
              <p:nvPr/>
            </p:nvSpPr>
            <p:spPr>
              <a:xfrm rot="2042987">
                <a:off x="4862631" y="1759758"/>
                <a:ext cx="60854" cy="68542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9114" extrusionOk="0">
                    <a:moveTo>
                      <a:pt x="2633" y="1"/>
                    </a:moveTo>
                    <a:lnTo>
                      <a:pt x="2633" y="1"/>
                    </a:lnTo>
                    <a:cubicBezTo>
                      <a:pt x="1" y="5169"/>
                      <a:pt x="2705" y="9113"/>
                      <a:pt x="4861" y="9113"/>
                    </a:cubicBezTo>
                    <a:cubicBezTo>
                      <a:pt x="5312" y="9113"/>
                      <a:pt x="5739" y="8940"/>
                      <a:pt x="6088" y="8570"/>
                    </a:cubicBezTo>
                    <a:cubicBezTo>
                      <a:pt x="8103" y="6429"/>
                      <a:pt x="6513" y="5588"/>
                      <a:pt x="4800" y="4853"/>
                    </a:cubicBezTo>
                    <a:cubicBezTo>
                      <a:pt x="3088" y="4119"/>
                      <a:pt x="2633" y="1"/>
                      <a:pt x="2633" y="1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235" name="Google Shape;3482;p113"/>
            <p:cNvSpPr txBox="1"/>
            <p:nvPr/>
          </p:nvSpPr>
          <p:spPr>
            <a:xfrm>
              <a:off x="516838" y="1759040"/>
              <a:ext cx="2308892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Abdelaziz Maghraby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36" name="Google Shape;3482;p113"/>
            <p:cNvSpPr txBox="1"/>
            <p:nvPr/>
          </p:nvSpPr>
          <p:spPr>
            <a:xfrm>
              <a:off x="1247897" y="2519871"/>
              <a:ext cx="15861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Yara Khaled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37" name="Google Shape;3482;p113"/>
            <p:cNvSpPr txBox="1"/>
            <p:nvPr/>
          </p:nvSpPr>
          <p:spPr>
            <a:xfrm>
              <a:off x="1324485" y="3255215"/>
              <a:ext cx="15861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Asmaa Saad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38" name="Google Shape;3482;p113"/>
            <p:cNvSpPr txBox="1"/>
            <p:nvPr/>
          </p:nvSpPr>
          <p:spPr>
            <a:xfrm>
              <a:off x="6560958" y="1643943"/>
              <a:ext cx="15861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Esraa Mahmod 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39" name="Google Shape;3482;p113"/>
            <p:cNvSpPr txBox="1"/>
            <p:nvPr/>
          </p:nvSpPr>
          <p:spPr>
            <a:xfrm>
              <a:off x="6503318" y="2273334"/>
              <a:ext cx="15861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Rahma Khodir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40" name="Google Shape;3482;p113"/>
            <p:cNvSpPr txBox="1"/>
            <p:nvPr/>
          </p:nvSpPr>
          <p:spPr>
            <a:xfrm>
              <a:off x="6560958" y="2845481"/>
              <a:ext cx="15861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Sondos Fouad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sp>
          <p:nvSpPr>
            <p:cNvPr id="1049241" name="Google Shape;3482;p113"/>
            <p:cNvSpPr txBox="1"/>
            <p:nvPr/>
          </p:nvSpPr>
          <p:spPr>
            <a:xfrm>
              <a:off x="6342832" y="3423488"/>
              <a:ext cx="2022352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Merriweather Black"/>
                  <a:ea typeface="Merriweather Black"/>
                  <a:cs typeface="Merriweather Black"/>
                  <a:sym typeface="Merriweather Black"/>
                </a:rPr>
                <a:t>Eman Mohamed</a:t>
              </a:r>
              <a:endParaRPr dirty="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endParaRPr>
            </a:p>
          </p:txBody>
        </p:sp>
        <p:cxnSp>
          <p:nvCxnSpPr>
            <p:cNvPr id="3145730" name="Google Shape;3486;p113"/>
            <p:cNvCxnSpPr>
              <a:cxnSpLocks/>
            </p:cNvCxnSpPr>
            <p:nvPr/>
          </p:nvCxnSpPr>
          <p:spPr>
            <a:xfrm>
              <a:off x="2889379" y="2712737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1" name="Google Shape;3486;p113"/>
            <p:cNvCxnSpPr>
              <a:cxnSpLocks/>
            </p:cNvCxnSpPr>
            <p:nvPr/>
          </p:nvCxnSpPr>
          <p:spPr>
            <a:xfrm>
              <a:off x="2932484" y="3471703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2" name="Google Shape;3486;p113"/>
            <p:cNvCxnSpPr>
              <a:cxnSpLocks/>
            </p:cNvCxnSpPr>
            <p:nvPr/>
          </p:nvCxnSpPr>
          <p:spPr>
            <a:xfrm>
              <a:off x="5699058" y="1889181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3" name="Google Shape;3486;p113"/>
            <p:cNvCxnSpPr>
              <a:cxnSpLocks/>
            </p:cNvCxnSpPr>
            <p:nvPr/>
          </p:nvCxnSpPr>
          <p:spPr>
            <a:xfrm>
              <a:off x="5723538" y="3641073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4" name="Google Shape;3486;p113"/>
            <p:cNvCxnSpPr>
              <a:cxnSpLocks/>
            </p:cNvCxnSpPr>
            <p:nvPr/>
          </p:nvCxnSpPr>
          <p:spPr>
            <a:xfrm>
              <a:off x="5699058" y="2484059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5" name="Google Shape;3486;p113"/>
            <p:cNvCxnSpPr>
              <a:cxnSpLocks/>
            </p:cNvCxnSpPr>
            <p:nvPr/>
          </p:nvCxnSpPr>
          <p:spPr>
            <a:xfrm>
              <a:off x="2869486" y="1995872"/>
              <a:ext cx="901687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145736" name="Google Shape;3486;p113"/>
            <p:cNvCxnSpPr>
              <a:cxnSpLocks/>
            </p:cNvCxnSpPr>
            <p:nvPr/>
          </p:nvCxnSpPr>
          <p:spPr>
            <a:xfrm>
              <a:off x="5723538" y="3062067"/>
              <a:ext cx="861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aphicFrame>
        <p:nvGraphicFramePr>
          <p:cNvPr id="4194305" name="Diagram 5"/>
          <p:cNvGraphicFramePr>
            <a:graphicFrameLocks/>
          </p:cNvGraphicFramePr>
          <p:nvPr/>
        </p:nvGraphicFramePr>
        <p:xfrm>
          <a:off x="-1410280" y="354150"/>
          <a:ext cx="8484542" cy="2436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6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07" name="TextBox 3"/>
          <p:cNvSpPr txBox="1"/>
          <p:nvPr/>
        </p:nvSpPr>
        <p:spPr>
          <a:xfrm>
            <a:off x="76200" y="1509921"/>
            <a:ext cx="8662181" cy="199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dataset includes diverse cases (normal, benign, malignant) among women aged 25-75, enhancing model robustness.</a:t>
            </a:r>
            <a:endParaRPr lang="ar-EG" sz="22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ar-EG" sz="2200" dirty="0">
              <a:solidFill>
                <a:srgbClr val="2E1967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is split into training (70%), validation (10%), and test (20%) sets for model training and evaluation.</a:t>
            </a:r>
            <a:endParaRPr lang="ar-EG" sz="220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endParaRPr lang="ar-EG" sz="2200" dirty="0">
              <a:solidFill>
                <a:srgbClr val="2E1967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9408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Dataset and Source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409" name="TextBox 4"/>
          <p:cNvSpPr txBox="1"/>
          <p:nvPr/>
        </p:nvSpPr>
        <p:spPr>
          <a:xfrm>
            <a:off x="-68579" y="1019408"/>
            <a:ext cx="86621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000"/>
            </a:pPr>
            <a:r>
              <a:rPr lang="en-US" sz="2300" b="1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Dataset Name</a:t>
            </a:r>
            <a:r>
              <a:rPr lang="en-US" sz="230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Breast Ultrasound Images Dataset</a:t>
            </a:r>
          </a:p>
        </p:txBody>
      </p:sp>
      <p:sp>
        <p:nvSpPr>
          <p:cNvPr id="2" name="Google Shape;2929;p40">
            <a:extLst>
              <a:ext uri="{FF2B5EF4-FFF2-40B4-BE49-F238E27FC236}">
                <a16:creationId xmlns:a16="http://schemas.microsoft.com/office/drawing/2014/main" id="{E4C94C84-8A9F-73D9-FDBD-5C2BDC4D1310}"/>
              </a:ext>
            </a:extLst>
          </p:cNvPr>
          <p:cNvSpPr/>
          <p:nvPr/>
        </p:nvSpPr>
        <p:spPr>
          <a:xfrm flipH="1">
            <a:off x="7386377" y="3957189"/>
            <a:ext cx="1782796" cy="1312028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2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13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Why Flask</a:t>
            </a:r>
          </a:p>
        </p:txBody>
      </p:sp>
      <p:sp>
        <p:nvSpPr>
          <p:cNvPr id="1049414" name="TextBox 6"/>
          <p:cNvSpPr txBox="1"/>
          <p:nvPr/>
        </p:nvSpPr>
        <p:spPr>
          <a:xfrm>
            <a:off x="598382" y="758604"/>
            <a:ext cx="8570791" cy="317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endParaRPr lang="ar-EG" sz="23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Simplicity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Flask simplifies building ML applications.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ar-EG" sz="23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RESTful API support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Flask integrates smoothly with RESTful APIs. </a:t>
            </a: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Flask scales ML applications efficiently.</a:t>
            </a: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ar-EG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415" name="Google Shape;2929;p40"/>
          <p:cNvSpPr/>
          <p:nvPr/>
        </p:nvSpPr>
        <p:spPr>
          <a:xfrm flipH="1">
            <a:off x="7386377" y="3957189"/>
            <a:ext cx="1782796" cy="1312028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8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19" name="Google Shape;2207;p90"/>
          <p:cNvSpPr txBox="1">
            <a:spLocks noGrp="1"/>
          </p:cNvSpPr>
          <p:nvPr>
            <p:ph type="title" idx="4"/>
          </p:nvPr>
        </p:nvSpPr>
        <p:spPr>
          <a:xfrm>
            <a:off x="411163" y="393700"/>
            <a:ext cx="67357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Why Flask</a:t>
            </a:r>
          </a:p>
        </p:txBody>
      </p:sp>
      <p:sp>
        <p:nvSpPr>
          <p:cNvPr id="1049420" name="TextBox 6"/>
          <p:cNvSpPr txBox="1"/>
          <p:nvPr/>
        </p:nvSpPr>
        <p:spPr>
          <a:xfrm>
            <a:off x="598382" y="758604"/>
            <a:ext cx="8570791" cy="2148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buClr>
                <a:schemeClr val="accent2">
                  <a:lumMod val="75000"/>
                </a:schemeClr>
              </a:buClr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Low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ML libraries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Flask works well with TensorFlow and Scikit-learn.</a:t>
            </a:r>
          </a:p>
          <a:p>
            <a:pPr algn="justLow">
              <a:buClr>
                <a:schemeClr val="accent2">
                  <a:lumMod val="75000"/>
                </a:schemeClr>
              </a:buClr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 algn="justLow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community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ar-EG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has a supportive developer community.</a:t>
            </a:r>
          </a:p>
        </p:txBody>
      </p:sp>
      <p:sp>
        <p:nvSpPr>
          <p:cNvPr id="1049421" name="Google Shape;2929;p40"/>
          <p:cNvSpPr/>
          <p:nvPr/>
        </p:nvSpPr>
        <p:spPr>
          <a:xfrm flipH="1">
            <a:off x="7386377" y="3957189"/>
            <a:ext cx="1782796" cy="1312028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4" name="Google Shape;888;p63"/>
          <p:cNvSpPr txBox="1">
            <a:spLocks noGrp="1"/>
          </p:cNvSpPr>
          <p:nvPr>
            <p:ph type="title"/>
          </p:nvPr>
        </p:nvSpPr>
        <p:spPr>
          <a:xfrm>
            <a:off x="1698638" y="2521108"/>
            <a:ext cx="2163459" cy="58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UI Design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425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04</a:t>
            </a:r>
            <a:endParaRPr dirty="0"/>
          </a:p>
        </p:txBody>
      </p:sp>
      <p:grpSp>
        <p:nvGrpSpPr>
          <p:cNvPr id="217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426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27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28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29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0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1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2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3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4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5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6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7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8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39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40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41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42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43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199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980395"/>
            <a:ext cx="1886350" cy="3657600"/>
          </a:xfrm>
          <a:prstGeom prst="rect">
            <a:avLst/>
          </a:prstGeom>
        </p:spPr>
      </p:pic>
      <p:pic>
        <p:nvPicPr>
          <p:cNvPr id="209720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81" y="980395"/>
            <a:ext cx="1942381" cy="3657600"/>
          </a:xfrm>
          <a:prstGeom prst="rect">
            <a:avLst/>
          </a:prstGeom>
        </p:spPr>
      </p:pic>
      <p:pic>
        <p:nvPicPr>
          <p:cNvPr id="2097201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38398" y="1056595"/>
            <a:ext cx="1685925" cy="3657600"/>
          </a:xfrm>
          <a:prstGeom prst="rect">
            <a:avLst/>
          </a:prstGeom>
        </p:spPr>
      </p:pic>
      <p:pic>
        <p:nvPicPr>
          <p:cNvPr id="2097202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46036" y="1056595"/>
            <a:ext cx="1685925" cy="3657600"/>
          </a:xfrm>
          <a:prstGeom prst="rect">
            <a:avLst/>
          </a:prstGeom>
        </p:spPr>
      </p:pic>
      <p:sp>
        <p:nvSpPr>
          <p:cNvPr id="1049446" name="Rectangle: Rounded Corners 4"/>
          <p:cNvSpPr/>
          <p:nvPr/>
        </p:nvSpPr>
        <p:spPr>
          <a:xfrm>
            <a:off x="2475460" y="2512015"/>
            <a:ext cx="1841225" cy="322625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47" name="Rectangle: Rounded Corners 5"/>
          <p:cNvSpPr/>
          <p:nvPr/>
        </p:nvSpPr>
        <p:spPr>
          <a:xfrm>
            <a:off x="4838398" y="3083515"/>
            <a:ext cx="1685925" cy="322625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4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6" grpId="0" animBg="1"/>
      <p:bldP spid="1049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0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51709" y="980395"/>
            <a:ext cx="1685925" cy="3657600"/>
          </a:xfrm>
          <a:prstGeom prst="rect">
            <a:avLst/>
          </a:prstGeom>
        </p:spPr>
      </p:pic>
      <p:pic>
        <p:nvPicPr>
          <p:cNvPr id="2097205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38398" y="1056595"/>
            <a:ext cx="1685925" cy="3657600"/>
          </a:xfrm>
          <a:prstGeom prst="rect">
            <a:avLst/>
          </a:prstGeom>
        </p:spPr>
      </p:pic>
      <p:pic>
        <p:nvPicPr>
          <p:cNvPr id="2097206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6036" y="1056595"/>
            <a:ext cx="1685925" cy="3657600"/>
          </a:xfrm>
          <a:prstGeom prst="rect">
            <a:avLst/>
          </a:prstGeom>
        </p:spPr>
      </p:pic>
      <p:pic>
        <p:nvPicPr>
          <p:cNvPr id="2097207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32" y="980395"/>
            <a:ext cx="1942381" cy="3657600"/>
          </a:xfrm>
          <a:prstGeom prst="rect">
            <a:avLst/>
          </a:prstGeom>
        </p:spPr>
      </p:pic>
      <p:sp>
        <p:nvSpPr>
          <p:cNvPr id="1049448" name="Rectangle: Rounded Corners 1"/>
          <p:cNvSpPr/>
          <p:nvPr/>
        </p:nvSpPr>
        <p:spPr>
          <a:xfrm>
            <a:off x="244832" y="2887980"/>
            <a:ext cx="1942381" cy="37338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49" name="Rectangle: Rounded Corners 5"/>
          <p:cNvSpPr/>
          <p:nvPr/>
        </p:nvSpPr>
        <p:spPr>
          <a:xfrm>
            <a:off x="2551709" y="3403555"/>
            <a:ext cx="1685925" cy="322625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4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48" grpId="0" animBg="1"/>
      <p:bldP spid="10494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0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1562" y="891206"/>
            <a:ext cx="1685925" cy="3657600"/>
          </a:xfrm>
          <a:prstGeom prst="rect">
            <a:avLst/>
          </a:prstGeom>
        </p:spPr>
      </p:pic>
      <p:pic>
        <p:nvPicPr>
          <p:cNvPr id="2097210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78251" y="967406"/>
            <a:ext cx="1685925" cy="3657600"/>
          </a:xfrm>
          <a:prstGeom prst="rect">
            <a:avLst/>
          </a:prstGeom>
        </p:spPr>
      </p:pic>
      <p:pic>
        <p:nvPicPr>
          <p:cNvPr id="2097211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12913" y="891206"/>
            <a:ext cx="1685925" cy="3657600"/>
          </a:xfrm>
          <a:prstGeom prst="rect">
            <a:avLst/>
          </a:prstGeom>
        </p:spPr>
      </p:pic>
      <p:sp>
        <p:nvSpPr>
          <p:cNvPr id="1049450" name="Rectangle: Rounded Corners 1"/>
          <p:cNvSpPr/>
          <p:nvPr/>
        </p:nvSpPr>
        <p:spPr>
          <a:xfrm>
            <a:off x="1577340" y="2148506"/>
            <a:ext cx="731520" cy="54897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51" name="Rectangle: Rounded Corners 5"/>
          <p:cNvSpPr/>
          <p:nvPr/>
        </p:nvSpPr>
        <p:spPr>
          <a:xfrm>
            <a:off x="4267200" y="2019300"/>
            <a:ext cx="1021080" cy="24384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4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0" grpId="0" animBg="1"/>
      <p:bldP spid="10494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1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41091" y="967406"/>
            <a:ext cx="1685925" cy="3657600"/>
          </a:xfrm>
          <a:prstGeom prst="rect">
            <a:avLst/>
          </a:prstGeom>
        </p:spPr>
      </p:pic>
      <p:pic>
        <p:nvPicPr>
          <p:cNvPr id="2097214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27780" y="1043606"/>
            <a:ext cx="1685925" cy="3657600"/>
          </a:xfrm>
          <a:prstGeom prst="rect">
            <a:avLst/>
          </a:prstGeom>
        </p:spPr>
      </p:pic>
      <p:pic>
        <p:nvPicPr>
          <p:cNvPr id="2097215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2442" y="967406"/>
            <a:ext cx="1685925" cy="3657600"/>
          </a:xfrm>
          <a:prstGeom prst="rect">
            <a:avLst/>
          </a:prstGeom>
        </p:spPr>
      </p:pic>
      <p:sp>
        <p:nvSpPr>
          <p:cNvPr id="1049452" name="Rectangle: Rounded Corners 1"/>
          <p:cNvSpPr/>
          <p:nvPr/>
        </p:nvSpPr>
        <p:spPr>
          <a:xfrm>
            <a:off x="2225040" y="2209800"/>
            <a:ext cx="769620" cy="5715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1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87389" y="967406"/>
            <a:ext cx="1685925" cy="3657600"/>
          </a:xfrm>
          <a:prstGeom prst="rect">
            <a:avLst/>
          </a:prstGeom>
        </p:spPr>
      </p:pic>
      <p:pic>
        <p:nvPicPr>
          <p:cNvPr id="209721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74078" y="1043606"/>
            <a:ext cx="1685925" cy="3657600"/>
          </a:xfrm>
          <a:prstGeom prst="rect">
            <a:avLst/>
          </a:prstGeom>
        </p:spPr>
      </p:pic>
      <p:pic>
        <p:nvPicPr>
          <p:cNvPr id="2097219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740" y="967406"/>
            <a:ext cx="1685925" cy="3657600"/>
          </a:xfrm>
          <a:prstGeom prst="rect">
            <a:avLst/>
          </a:prstGeom>
        </p:spPr>
      </p:pic>
      <p:sp>
        <p:nvSpPr>
          <p:cNvPr id="1049453" name="Rectangle: Rounded Corners 1"/>
          <p:cNvSpPr/>
          <p:nvPr/>
        </p:nvSpPr>
        <p:spPr>
          <a:xfrm>
            <a:off x="1463040" y="2781300"/>
            <a:ext cx="754380" cy="5715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2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5815" y="967406"/>
            <a:ext cx="1685925" cy="3657600"/>
          </a:xfrm>
          <a:prstGeom prst="rect">
            <a:avLst/>
          </a:prstGeom>
        </p:spPr>
      </p:pic>
      <p:pic>
        <p:nvPicPr>
          <p:cNvPr id="2097222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62504" y="1043606"/>
            <a:ext cx="1685925" cy="3657600"/>
          </a:xfrm>
          <a:prstGeom prst="rect">
            <a:avLst/>
          </a:prstGeom>
        </p:spPr>
      </p:pic>
      <p:pic>
        <p:nvPicPr>
          <p:cNvPr id="2097223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166" y="967406"/>
            <a:ext cx="1685925" cy="3657600"/>
          </a:xfrm>
          <a:prstGeom prst="rect">
            <a:avLst/>
          </a:prstGeom>
        </p:spPr>
      </p:pic>
      <p:sp>
        <p:nvSpPr>
          <p:cNvPr id="1049454" name="Rectangle: Rounded Corners 1"/>
          <p:cNvSpPr/>
          <p:nvPr/>
        </p:nvSpPr>
        <p:spPr>
          <a:xfrm>
            <a:off x="1397166" y="2438400"/>
            <a:ext cx="838520" cy="11049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55" name="Rectangle: Rounded Corners 5"/>
          <p:cNvSpPr/>
          <p:nvPr/>
        </p:nvSpPr>
        <p:spPr>
          <a:xfrm>
            <a:off x="2226514" y="2438400"/>
            <a:ext cx="838520" cy="11049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4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4" grpId="0" animBg="1"/>
      <p:bldP spid="10494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Oval 1060"/>
          <p:cNvSpPr/>
          <p:nvPr/>
        </p:nvSpPr>
        <p:spPr>
          <a:xfrm rot="1416247">
            <a:off x="44279" y="2627475"/>
            <a:ext cx="782571" cy="11771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194304" name="Diagram 28"/>
          <p:cNvGraphicFramePr>
            <a:graphicFrameLocks/>
          </p:cNvGraphicFramePr>
          <p:nvPr/>
        </p:nvGraphicFramePr>
        <p:xfrm>
          <a:off x="118632" y="290381"/>
          <a:ext cx="5832908" cy="468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48897" name="Oval 27"/>
          <p:cNvSpPr/>
          <p:nvPr/>
        </p:nvSpPr>
        <p:spPr>
          <a:xfrm>
            <a:off x="4784978" y="1228481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Merriweather Black"/>
                <a:cs typeface="Arial"/>
              </a:rPr>
              <a:t>2</a:t>
            </a:r>
          </a:p>
        </p:txBody>
      </p:sp>
      <p:sp>
        <p:nvSpPr>
          <p:cNvPr id="1048898" name="Oval 29"/>
          <p:cNvSpPr/>
          <p:nvPr/>
        </p:nvSpPr>
        <p:spPr>
          <a:xfrm>
            <a:off x="4785872" y="779188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Merriweather Black"/>
                <a:cs typeface="Arial"/>
              </a:rPr>
              <a:t>1</a:t>
            </a:r>
          </a:p>
        </p:txBody>
      </p:sp>
      <p:sp>
        <p:nvSpPr>
          <p:cNvPr id="1048899" name="Oval 30"/>
          <p:cNvSpPr/>
          <p:nvPr/>
        </p:nvSpPr>
        <p:spPr>
          <a:xfrm>
            <a:off x="4784978" y="1675351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8900" name="Oval 31"/>
          <p:cNvSpPr/>
          <p:nvPr/>
        </p:nvSpPr>
        <p:spPr>
          <a:xfrm>
            <a:off x="4789757" y="2122222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4</a:t>
            </a:r>
          </a:p>
          <a:p>
            <a:endParaRPr lang="en-US" dirty="0"/>
          </a:p>
        </p:txBody>
      </p:sp>
      <p:sp>
        <p:nvSpPr>
          <p:cNvPr id="1048901" name="Oval 32"/>
          <p:cNvSpPr/>
          <p:nvPr/>
        </p:nvSpPr>
        <p:spPr>
          <a:xfrm>
            <a:off x="4781946" y="2556084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48902" name="Oval 33"/>
          <p:cNvSpPr/>
          <p:nvPr/>
        </p:nvSpPr>
        <p:spPr>
          <a:xfrm>
            <a:off x="4781946" y="3002955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6</a:t>
            </a:r>
            <a:endParaRPr lang="en-US" dirty="0"/>
          </a:p>
        </p:txBody>
      </p:sp>
      <p:sp>
        <p:nvSpPr>
          <p:cNvPr id="1048903" name="Oval 34"/>
          <p:cNvSpPr/>
          <p:nvPr/>
        </p:nvSpPr>
        <p:spPr>
          <a:xfrm>
            <a:off x="4789756" y="3436819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48904" name="Oval 35"/>
          <p:cNvSpPr/>
          <p:nvPr/>
        </p:nvSpPr>
        <p:spPr>
          <a:xfrm>
            <a:off x="4789755" y="3898589"/>
            <a:ext cx="373584" cy="448820"/>
          </a:xfrm>
          <a:prstGeom prst="ellipse">
            <a:avLst/>
          </a:prstGeom>
          <a:solidFill>
            <a:srgbClr val="F9AFD7">
              <a:tint val="50000"/>
              <a:hueOff val="506010"/>
              <a:satOff val="5850"/>
              <a:lumOff val="1556"/>
              <a:alphaOff val="0"/>
            </a:srgb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>
                <a:solidFill>
                  <a:srgbClr val="2E1967"/>
                </a:solidFill>
                <a:latin typeface="Merriweather Black" panose="00000A00000000000000" pitchFamily="2" charset="0"/>
                <a:cs typeface="Arial" panose="020B0604020202020204" pitchFamily="34" charset="0"/>
              </a:rPr>
              <a:t>8</a:t>
            </a:r>
          </a:p>
          <a:p>
            <a:endParaRPr lang="en-US" dirty="0"/>
          </a:p>
        </p:txBody>
      </p:sp>
      <p:sp>
        <p:nvSpPr>
          <p:cNvPr id="1048905" name="TextBox 1197"/>
          <p:cNvSpPr txBox="1"/>
          <p:nvPr/>
        </p:nvSpPr>
        <p:spPr>
          <a:xfrm>
            <a:off x="2441748" y="636600"/>
            <a:ext cx="1317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32186B"/>
                </a:solidFill>
                <a:effectLst/>
                <a:latin typeface="Merriweather Black" panose="00000A00000000000000" pitchFamily="2" charset="0"/>
                <a:ea typeface="Merriweather Black" panose="00000A00000000000000" pitchFamily="2" charset="0"/>
                <a:cs typeface="Merriweather Black" panose="00000A00000000000000" pitchFamily="2" charset="0"/>
              </a:rPr>
              <a:t>Outlines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104" name="Group 1972"/>
          <p:cNvGrpSpPr/>
          <p:nvPr/>
        </p:nvGrpSpPr>
        <p:grpSpPr>
          <a:xfrm>
            <a:off x="2034672" y="1133108"/>
            <a:ext cx="2131219" cy="2548314"/>
            <a:chOff x="6976076" y="842061"/>
            <a:chExt cx="2108466" cy="2499808"/>
          </a:xfrm>
        </p:grpSpPr>
        <p:grpSp>
          <p:nvGrpSpPr>
            <p:cNvPr id="105" name="Google Shape;3323;p45"/>
            <p:cNvGrpSpPr/>
            <p:nvPr/>
          </p:nvGrpSpPr>
          <p:grpSpPr>
            <a:xfrm>
              <a:off x="6976076" y="842061"/>
              <a:ext cx="2108466" cy="2497570"/>
              <a:chOff x="6539570" y="1175391"/>
              <a:chExt cx="2662054" cy="2960893"/>
            </a:xfrm>
          </p:grpSpPr>
          <p:grpSp>
            <p:nvGrpSpPr>
              <p:cNvPr id="106" name="Google Shape;3324;p45"/>
              <p:cNvGrpSpPr/>
              <p:nvPr/>
            </p:nvGrpSpPr>
            <p:grpSpPr>
              <a:xfrm>
                <a:off x="6539570" y="1175391"/>
                <a:ext cx="2662054" cy="2556769"/>
                <a:chOff x="6539570" y="1175391"/>
                <a:chExt cx="2662054" cy="2556769"/>
              </a:xfrm>
            </p:grpSpPr>
            <p:sp>
              <p:nvSpPr>
                <p:cNvPr id="1048906" name="Google Shape;3325;p45"/>
                <p:cNvSpPr/>
                <p:nvPr/>
              </p:nvSpPr>
              <p:spPr>
                <a:xfrm>
                  <a:off x="8322794" y="2836081"/>
                  <a:ext cx="74627" cy="29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" h="4008" extrusionOk="0">
                      <a:moveTo>
                        <a:pt x="676" y="1"/>
                      </a:moveTo>
                      <a:cubicBezTo>
                        <a:pt x="654" y="1"/>
                        <a:pt x="632" y="9"/>
                        <a:pt x="608" y="28"/>
                      </a:cubicBezTo>
                      <a:cubicBezTo>
                        <a:pt x="230" y="321"/>
                        <a:pt x="244" y="1029"/>
                        <a:pt x="251" y="1458"/>
                      </a:cubicBezTo>
                      <a:cubicBezTo>
                        <a:pt x="264" y="2309"/>
                        <a:pt x="329" y="3211"/>
                        <a:pt x="1" y="4008"/>
                      </a:cubicBezTo>
                      <a:cubicBezTo>
                        <a:pt x="56" y="3948"/>
                        <a:pt x="113" y="3887"/>
                        <a:pt x="170" y="3828"/>
                      </a:cubicBezTo>
                      <a:cubicBezTo>
                        <a:pt x="293" y="3508"/>
                        <a:pt x="418" y="3184"/>
                        <a:pt x="517" y="2856"/>
                      </a:cubicBezTo>
                      <a:cubicBezTo>
                        <a:pt x="608" y="2564"/>
                        <a:pt x="668" y="2264"/>
                        <a:pt x="700" y="1962"/>
                      </a:cubicBezTo>
                      <a:cubicBezTo>
                        <a:pt x="710" y="1841"/>
                        <a:pt x="712" y="1720"/>
                        <a:pt x="707" y="1599"/>
                      </a:cubicBezTo>
                      <a:cubicBezTo>
                        <a:pt x="697" y="1316"/>
                        <a:pt x="657" y="1032"/>
                        <a:pt x="638" y="752"/>
                      </a:cubicBezTo>
                      <a:cubicBezTo>
                        <a:pt x="636" y="749"/>
                        <a:pt x="640" y="746"/>
                        <a:pt x="643" y="746"/>
                      </a:cubicBezTo>
                      <a:cubicBezTo>
                        <a:pt x="644" y="745"/>
                        <a:pt x="644" y="745"/>
                        <a:pt x="645" y="745"/>
                      </a:cubicBezTo>
                      <a:cubicBezTo>
                        <a:pt x="648" y="745"/>
                        <a:pt x="650" y="748"/>
                        <a:pt x="651" y="752"/>
                      </a:cubicBezTo>
                      <a:cubicBezTo>
                        <a:pt x="672" y="991"/>
                        <a:pt x="714" y="1234"/>
                        <a:pt x="732" y="1475"/>
                      </a:cubicBezTo>
                      <a:cubicBezTo>
                        <a:pt x="745" y="1638"/>
                        <a:pt x="745" y="1801"/>
                        <a:pt x="732" y="1963"/>
                      </a:cubicBezTo>
                      <a:cubicBezTo>
                        <a:pt x="702" y="2267"/>
                        <a:pt x="631" y="2567"/>
                        <a:pt x="544" y="2862"/>
                      </a:cubicBezTo>
                      <a:cubicBezTo>
                        <a:pt x="460" y="3151"/>
                        <a:pt x="358" y="3434"/>
                        <a:pt x="257" y="3716"/>
                      </a:cubicBezTo>
                      <a:cubicBezTo>
                        <a:pt x="717" y="2991"/>
                        <a:pt x="984" y="2201"/>
                        <a:pt x="1012" y="1309"/>
                      </a:cubicBezTo>
                      <a:cubicBezTo>
                        <a:pt x="1024" y="967"/>
                        <a:pt x="999" y="598"/>
                        <a:pt x="876" y="274"/>
                      </a:cubicBezTo>
                      <a:cubicBezTo>
                        <a:pt x="850" y="204"/>
                        <a:pt x="781" y="1"/>
                        <a:pt x="6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07" name="Google Shape;3326;p45"/>
                <p:cNvSpPr/>
                <p:nvPr/>
              </p:nvSpPr>
              <p:spPr>
                <a:xfrm>
                  <a:off x="8206190" y="2945177"/>
                  <a:ext cx="84319" cy="2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3711" extrusionOk="0">
                      <a:moveTo>
                        <a:pt x="326" y="1"/>
                      </a:moveTo>
                      <a:cubicBezTo>
                        <a:pt x="294" y="1"/>
                        <a:pt x="263" y="13"/>
                        <a:pt x="235" y="44"/>
                      </a:cubicBezTo>
                      <a:cubicBezTo>
                        <a:pt x="1" y="309"/>
                        <a:pt x="274" y="918"/>
                        <a:pt x="343" y="1198"/>
                      </a:cubicBezTo>
                      <a:cubicBezTo>
                        <a:pt x="542" y="2016"/>
                        <a:pt x="806" y="2866"/>
                        <a:pt x="648" y="3710"/>
                      </a:cubicBezTo>
                      <a:cubicBezTo>
                        <a:pt x="666" y="3683"/>
                        <a:pt x="683" y="3656"/>
                        <a:pt x="702" y="3631"/>
                      </a:cubicBezTo>
                      <a:cubicBezTo>
                        <a:pt x="735" y="3568"/>
                        <a:pt x="764" y="3506"/>
                        <a:pt x="791" y="3442"/>
                      </a:cubicBezTo>
                      <a:cubicBezTo>
                        <a:pt x="791" y="3370"/>
                        <a:pt x="797" y="3299"/>
                        <a:pt x="797" y="3284"/>
                      </a:cubicBezTo>
                      <a:lnTo>
                        <a:pt x="802" y="2699"/>
                      </a:lnTo>
                      <a:cubicBezTo>
                        <a:pt x="797" y="2404"/>
                        <a:pt x="822" y="2112"/>
                        <a:pt x="822" y="1818"/>
                      </a:cubicBezTo>
                      <a:cubicBezTo>
                        <a:pt x="822" y="1692"/>
                        <a:pt x="817" y="1567"/>
                        <a:pt x="802" y="1442"/>
                      </a:cubicBezTo>
                      <a:cubicBezTo>
                        <a:pt x="792" y="1345"/>
                        <a:pt x="774" y="1250"/>
                        <a:pt x="749" y="1156"/>
                      </a:cubicBezTo>
                      <a:cubicBezTo>
                        <a:pt x="712" y="1013"/>
                        <a:pt x="665" y="872"/>
                        <a:pt x="623" y="731"/>
                      </a:cubicBezTo>
                      <a:cubicBezTo>
                        <a:pt x="621" y="726"/>
                        <a:pt x="625" y="723"/>
                        <a:pt x="628" y="721"/>
                      </a:cubicBezTo>
                      <a:cubicBezTo>
                        <a:pt x="631" y="721"/>
                        <a:pt x="635" y="723"/>
                        <a:pt x="636" y="726"/>
                      </a:cubicBezTo>
                      <a:cubicBezTo>
                        <a:pt x="682" y="869"/>
                        <a:pt x="732" y="1006"/>
                        <a:pt x="772" y="1149"/>
                      </a:cubicBezTo>
                      <a:cubicBezTo>
                        <a:pt x="799" y="1245"/>
                        <a:pt x="821" y="1340"/>
                        <a:pt x="834" y="1439"/>
                      </a:cubicBezTo>
                      <a:cubicBezTo>
                        <a:pt x="853" y="1563"/>
                        <a:pt x="863" y="1689"/>
                        <a:pt x="868" y="1817"/>
                      </a:cubicBezTo>
                      <a:cubicBezTo>
                        <a:pt x="878" y="2110"/>
                        <a:pt x="864" y="2402"/>
                        <a:pt x="879" y="2697"/>
                      </a:cubicBezTo>
                      <a:lnTo>
                        <a:pt x="884" y="3192"/>
                      </a:lnTo>
                      <a:cubicBezTo>
                        <a:pt x="1136" y="2459"/>
                        <a:pt x="1156" y="1657"/>
                        <a:pt x="970" y="896"/>
                      </a:cubicBezTo>
                      <a:cubicBezTo>
                        <a:pt x="900" y="607"/>
                        <a:pt x="781" y="290"/>
                        <a:pt x="534" y="106"/>
                      </a:cubicBezTo>
                      <a:cubicBezTo>
                        <a:pt x="478" y="64"/>
                        <a:pt x="39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08" name="Google Shape;3327;p45"/>
                <p:cNvSpPr/>
                <p:nvPr/>
              </p:nvSpPr>
              <p:spPr>
                <a:xfrm>
                  <a:off x="8303991" y="3088745"/>
                  <a:ext cx="268699" cy="8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175" extrusionOk="0">
                      <a:moveTo>
                        <a:pt x="2661" y="1"/>
                      </a:moveTo>
                      <a:cubicBezTo>
                        <a:pt x="2505" y="1"/>
                        <a:pt x="2381" y="9"/>
                        <a:pt x="2347" y="14"/>
                      </a:cubicBezTo>
                      <a:cubicBezTo>
                        <a:pt x="1592" y="127"/>
                        <a:pt x="819" y="452"/>
                        <a:pt x="205" y="938"/>
                      </a:cubicBezTo>
                      <a:lnTo>
                        <a:pt x="202" y="942"/>
                      </a:lnTo>
                      <a:cubicBezTo>
                        <a:pt x="280" y="898"/>
                        <a:pt x="363" y="856"/>
                        <a:pt x="447" y="819"/>
                      </a:cubicBezTo>
                      <a:cubicBezTo>
                        <a:pt x="614" y="746"/>
                        <a:pt x="787" y="687"/>
                        <a:pt x="956" y="631"/>
                      </a:cubicBezTo>
                      <a:cubicBezTo>
                        <a:pt x="1300" y="517"/>
                        <a:pt x="1654" y="432"/>
                        <a:pt x="2013" y="373"/>
                      </a:cubicBezTo>
                      <a:cubicBezTo>
                        <a:pt x="2370" y="320"/>
                        <a:pt x="2733" y="291"/>
                        <a:pt x="3095" y="289"/>
                      </a:cubicBezTo>
                      <a:cubicBezTo>
                        <a:pt x="3107" y="289"/>
                        <a:pt x="3117" y="298"/>
                        <a:pt x="3118" y="311"/>
                      </a:cubicBezTo>
                      <a:cubicBezTo>
                        <a:pt x="3118" y="323"/>
                        <a:pt x="3108" y="333"/>
                        <a:pt x="3095" y="335"/>
                      </a:cubicBezTo>
                      <a:cubicBezTo>
                        <a:pt x="2738" y="353"/>
                        <a:pt x="2380" y="395"/>
                        <a:pt x="2028" y="462"/>
                      </a:cubicBezTo>
                      <a:cubicBezTo>
                        <a:pt x="1674" y="524"/>
                        <a:pt x="1327" y="613"/>
                        <a:pt x="987" y="724"/>
                      </a:cubicBezTo>
                      <a:cubicBezTo>
                        <a:pt x="787" y="786"/>
                        <a:pt x="581" y="860"/>
                        <a:pt x="381" y="942"/>
                      </a:cubicBezTo>
                      <a:cubicBezTo>
                        <a:pt x="279" y="984"/>
                        <a:pt x="178" y="1029"/>
                        <a:pt x="83" y="1079"/>
                      </a:cubicBezTo>
                      <a:cubicBezTo>
                        <a:pt x="54" y="1111"/>
                        <a:pt x="27" y="1143"/>
                        <a:pt x="0" y="1175"/>
                      </a:cubicBezTo>
                      <a:cubicBezTo>
                        <a:pt x="676" y="813"/>
                        <a:pt x="1597" y="890"/>
                        <a:pt x="2310" y="798"/>
                      </a:cubicBezTo>
                      <a:cubicBezTo>
                        <a:pt x="2676" y="751"/>
                        <a:pt x="3244" y="714"/>
                        <a:pt x="3472" y="377"/>
                      </a:cubicBezTo>
                      <a:cubicBezTo>
                        <a:pt x="3687" y="58"/>
                        <a:pt x="3067" y="1"/>
                        <a:pt x="2661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09" name="Google Shape;3328;p45"/>
                <p:cNvSpPr/>
                <p:nvPr/>
              </p:nvSpPr>
              <p:spPr>
                <a:xfrm>
                  <a:off x="8642434" y="3083643"/>
                  <a:ext cx="125859" cy="102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406" extrusionOk="0">
                      <a:moveTo>
                        <a:pt x="1620" y="0"/>
                      </a:moveTo>
                      <a:cubicBezTo>
                        <a:pt x="1620" y="0"/>
                        <a:pt x="1619" y="0"/>
                        <a:pt x="1618" y="0"/>
                      </a:cubicBezTo>
                      <a:cubicBezTo>
                        <a:pt x="1393" y="4"/>
                        <a:pt x="1156" y="286"/>
                        <a:pt x="1010" y="430"/>
                      </a:cubicBezTo>
                      <a:cubicBezTo>
                        <a:pt x="667" y="765"/>
                        <a:pt x="366" y="1111"/>
                        <a:pt x="1" y="1406"/>
                      </a:cubicBezTo>
                      <a:lnTo>
                        <a:pt x="162" y="1369"/>
                      </a:lnTo>
                      <a:cubicBezTo>
                        <a:pt x="192" y="1349"/>
                        <a:pt x="222" y="1325"/>
                        <a:pt x="251" y="1302"/>
                      </a:cubicBezTo>
                      <a:cubicBezTo>
                        <a:pt x="356" y="1213"/>
                        <a:pt x="454" y="1112"/>
                        <a:pt x="549" y="1029"/>
                      </a:cubicBezTo>
                      <a:cubicBezTo>
                        <a:pt x="660" y="933"/>
                        <a:pt x="774" y="841"/>
                        <a:pt x="885" y="742"/>
                      </a:cubicBezTo>
                      <a:cubicBezTo>
                        <a:pt x="957" y="678"/>
                        <a:pt x="1027" y="609"/>
                        <a:pt x="1093" y="537"/>
                      </a:cubicBezTo>
                      <a:cubicBezTo>
                        <a:pt x="1097" y="533"/>
                        <a:pt x="1103" y="531"/>
                        <a:pt x="1109" y="531"/>
                      </a:cubicBezTo>
                      <a:cubicBezTo>
                        <a:pt x="1114" y="531"/>
                        <a:pt x="1120" y="532"/>
                        <a:pt x="1125" y="535"/>
                      </a:cubicBezTo>
                      <a:cubicBezTo>
                        <a:pt x="1133" y="544"/>
                        <a:pt x="1135" y="559"/>
                        <a:pt x="1126" y="567"/>
                      </a:cubicBezTo>
                      <a:cubicBezTo>
                        <a:pt x="1059" y="641"/>
                        <a:pt x="989" y="710"/>
                        <a:pt x="915" y="775"/>
                      </a:cubicBezTo>
                      <a:cubicBezTo>
                        <a:pt x="806" y="874"/>
                        <a:pt x="692" y="966"/>
                        <a:pt x="579" y="1064"/>
                      </a:cubicBezTo>
                      <a:cubicBezTo>
                        <a:pt x="484" y="1148"/>
                        <a:pt x="387" y="1250"/>
                        <a:pt x="281" y="1337"/>
                      </a:cubicBezTo>
                      <a:cubicBezTo>
                        <a:pt x="279" y="1339"/>
                        <a:pt x="276" y="1341"/>
                        <a:pt x="272" y="1344"/>
                      </a:cubicBezTo>
                      <a:lnTo>
                        <a:pt x="350" y="1325"/>
                      </a:lnTo>
                      <a:cubicBezTo>
                        <a:pt x="392" y="1317"/>
                        <a:pt x="432" y="1309"/>
                        <a:pt x="474" y="1300"/>
                      </a:cubicBezTo>
                      <a:cubicBezTo>
                        <a:pt x="841" y="1133"/>
                        <a:pt x="1187" y="926"/>
                        <a:pt x="1457" y="609"/>
                      </a:cubicBezTo>
                      <a:cubicBezTo>
                        <a:pt x="1567" y="483"/>
                        <a:pt x="1648" y="334"/>
                        <a:pt x="1693" y="173"/>
                      </a:cubicBezTo>
                      <a:cubicBezTo>
                        <a:pt x="1713" y="95"/>
                        <a:pt x="1726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0" name="Google Shape;3329;p45"/>
                <p:cNvSpPr/>
                <p:nvPr/>
              </p:nvSpPr>
              <p:spPr>
                <a:xfrm>
                  <a:off x="8621081" y="3202214"/>
                  <a:ext cx="138176" cy="4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07" extrusionOk="0">
                      <a:moveTo>
                        <a:pt x="285" y="0"/>
                      </a:moveTo>
                      <a:lnTo>
                        <a:pt x="227" y="17"/>
                      </a:lnTo>
                      <a:cubicBezTo>
                        <a:pt x="342" y="46"/>
                        <a:pt x="458" y="79"/>
                        <a:pt x="572" y="119"/>
                      </a:cubicBezTo>
                      <a:cubicBezTo>
                        <a:pt x="807" y="203"/>
                        <a:pt x="1033" y="312"/>
                        <a:pt x="1255" y="420"/>
                      </a:cubicBezTo>
                      <a:cubicBezTo>
                        <a:pt x="1267" y="424"/>
                        <a:pt x="1262" y="439"/>
                        <a:pt x="1251" y="439"/>
                      </a:cubicBezTo>
                      <a:cubicBezTo>
                        <a:pt x="1250" y="439"/>
                        <a:pt x="1248" y="439"/>
                        <a:pt x="1246" y="438"/>
                      </a:cubicBezTo>
                      <a:cubicBezTo>
                        <a:pt x="1059" y="358"/>
                        <a:pt x="866" y="285"/>
                        <a:pt x="669" y="215"/>
                      </a:cubicBezTo>
                      <a:cubicBezTo>
                        <a:pt x="490" y="151"/>
                        <a:pt x="311" y="89"/>
                        <a:pt x="128" y="42"/>
                      </a:cubicBezTo>
                      <a:lnTo>
                        <a:pt x="0" y="77"/>
                      </a:lnTo>
                      <a:cubicBezTo>
                        <a:pt x="337" y="124"/>
                        <a:pt x="651" y="334"/>
                        <a:pt x="965" y="460"/>
                      </a:cubicBezTo>
                      <a:cubicBezTo>
                        <a:pt x="1122" y="524"/>
                        <a:pt x="1294" y="607"/>
                        <a:pt x="1468" y="607"/>
                      </a:cubicBezTo>
                      <a:cubicBezTo>
                        <a:pt x="1498" y="607"/>
                        <a:pt x="1528" y="605"/>
                        <a:pt x="1558" y="599"/>
                      </a:cubicBezTo>
                      <a:cubicBezTo>
                        <a:pt x="1896" y="539"/>
                        <a:pt x="1568" y="272"/>
                        <a:pt x="1392" y="218"/>
                      </a:cubicBezTo>
                      <a:cubicBezTo>
                        <a:pt x="1263" y="180"/>
                        <a:pt x="1131" y="175"/>
                        <a:pt x="998" y="148"/>
                      </a:cubicBezTo>
                      <a:cubicBezTo>
                        <a:pt x="760" y="98"/>
                        <a:pt x="525" y="36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1" name="Google Shape;3330;p45"/>
                <p:cNvSpPr/>
                <p:nvPr/>
              </p:nvSpPr>
              <p:spPr>
                <a:xfrm>
                  <a:off x="8104599" y="3066736"/>
                  <a:ext cx="100935" cy="289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" h="3971" extrusionOk="0">
                      <a:moveTo>
                        <a:pt x="359" y="0"/>
                      </a:moveTo>
                      <a:cubicBezTo>
                        <a:pt x="308" y="0"/>
                        <a:pt x="260" y="23"/>
                        <a:pt x="227" y="85"/>
                      </a:cubicBezTo>
                      <a:cubicBezTo>
                        <a:pt x="1" y="507"/>
                        <a:pt x="346" y="1222"/>
                        <a:pt x="494" y="1611"/>
                      </a:cubicBezTo>
                      <a:cubicBezTo>
                        <a:pt x="779" y="2356"/>
                        <a:pt x="1116" y="3159"/>
                        <a:pt x="1111" y="3971"/>
                      </a:cubicBezTo>
                      <a:cubicBezTo>
                        <a:pt x="1130" y="3921"/>
                        <a:pt x="1146" y="3870"/>
                        <a:pt x="1163" y="3820"/>
                      </a:cubicBezTo>
                      <a:cubicBezTo>
                        <a:pt x="1168" y="3810"/>
                        <a:pt x="1171" y="3798"/>
                        <a:pt x="1177" y="3787"/>
                      </a:cubicBezTo>
                      <a:cubicBezTo>
                        <a:pt x="1170" y="3785"/>
                        <a:pt x="1165" y="3780"/>
                        <a:pt x="1161" y="3773"/>
                      </a:cubicBezTo>
                      <a:lnTo>
                        <a:pt x="1128" y="3464"/>
                      </a:lnTo>
                      <a:lnTo>
                        <a:pt x="1046" y="2673"/>
                      </a:lnTo>
                      <a:lnTo>
                        <a:pt x="838" y="1848"/>
                      </a:lnTo>
                      <a:cubicBezTo>
                        <a:pt x="784" y="1578"/>
                        <a:pt x="739" y="1311"/>
                        <a:pt x="675" y="1046"/>
                      </a:cubicBezTo>
                      <a:cubicBezTo>
                        <a:pt x="635" y="870"/>
                        <a:pt x="583" y="695"/>
                        <a:pt x="519" y="526"/>
                      </a:cubicBezTo>
                      <a:cubicBezTo>
                        <a:pt x="517" y="521"/>
                        <a:pt x="519" y="518"/>
                        <a:pt x="524" y="516"/>
                      </a:cubicBezTo>
                      <a:cubicBezTo>
                        <a:pt x="525" y="515"/>
                        <a:pt x="526" y="515"/>
                        <a:pt x="527" y="515"/>
                      </a:cubicBezTo>
                      <a:cubicBezTo>
                        <a:pt x="530" y="515"/>
                        <a:pt x="533" y="517"/>
                        <a:pt x="534" y="519"/>
                      </a:cubicBezTo>
                      <a:cubicBezTo>
                        <a:pt x="605" y="689"/>
                        <a:pt x="663" y="861"/>
                        <a:pt x="710" y="1037"/>
                      </a:cubicBezTo>
                      <a:cubicBezTo>
                        <a:pt x="782" y="1301"/>
                        <a:pt x="833" y="1567"/>
                        <a:pt x="895" y="1836"/>
                      </a:cubicBezTo>
                      <a:cubicBezTo>
                        <a:pt x="937" y="2030"/>
                        <a:pt x="1002" y="2218"/>
                        <a:pt x="1051" y="2411"/>
                      </a:cubicBezTo>
                      <a:cubicBezTo>
                        <a:pt x="1073" y="2493"/>
                        <a:pt x="1089" y="2579"/>
                        <a:pt x="1101" y="2664"/>
                      </a:cubicBezTo>
                      <a:lnTo>
                        <a:pt x="1177" y="3459"/>
                      </a:lnTo>
                      <a:lnTo>
                        <a:pt x="1203" y="3714"/>
                      </a:lnTo>
                      <a:cubicBezTo>
                        <a:pt x="1208" y="3699"/>
                        <a:pt x="1215" y="3686"/>
                        <a:pt x="1220" y="3671"/>
                      </a:cubicBezTo>
                      <a:cubicBezTo>
                        <a:pt x="1385" y="2834"/>
                        <a:pt x="1381" y="1945"/>
                        <a:pt x="1135" y="1135"/>
                      </a:cubicBezTo>
                      <a:cubicBezTo>
                        <a:pt x="1031" y="798"/>
                        <a:pt x="885" y="403"/>
                        <a:pt x="633" y="147"/>
                      </a:cubicBezTo>
                      <a:cubicBezTo>
                        <a:pt x="571" y="83"/>
                        <a:pt x="457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2" name="Google Shape;3331;p45"/>
                <p:cNvSpPr/>
                <p:nvPr/>
              </p:nvSpPr>
              <p:spPr>
                <a:xfrm>
                  <a:off x="8490120" y="3265982"/>
                  <a:ext cx="117697" cy="105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1449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58" y="26"/>
                        <a:pt x="113" y="53"/>
                        <a:pt x="169" y="81"/>
                      </a:cubicBezTo>
                      <a:cubicBezTo>
                        <a:pt x="269" y="132"/>
                        <a:pt x="365" y="192"/>
                        <a:pt x="455" y="259"/>
                      </a:cubicBezTo>
                      <a:cubicBezTo>
                        <a:pt x="573" y="350"/>
                        <a:pt x="682" y="450"/>
                        <a:pt x="781" y="563"/>
                      </a:cubicBezTo>
                      <a:cubicBezTo>
                        <a:pt x="927" y="729"/>
                        <a:pt x="1053" y="915"/>
                        <a:pt x="1178" y="1094"/>
                      </a:cubicBezTo>
                      <a:cubicBezTo>
                        <a:pt x="1185" y="1104"/>
                        <a:pt x="1177" y="1114"/>
                        <a:pt x="1168" y="1114"/>
                      </a:cubicBezTo>
                      <a:cubicBezTo>
                        <a:pt x="1164" y="1114"/>
                        <a:pt x="1161" y="1112"/>
                        <a:pt x="1158" y="1108"/>
                      </a:cubicBezTo>
                      <a:cubicBezTo>
                        <a:pt x="1026" y="938"/>
                        <a:pt x="886" y="766"/>
                        <a:pt x="736" y="605"/>
                      </a:cubicBezTo>
                      <a:cubicBezTo>
                        <a:pt x="638" y="497"/>
                        <a:pt x="531" y="397"/>
                        <a:pt x="419" y="306"/>
                      </a:cubicBezTo>
                      <a:cubicBezTo>
                        <a:pt x="331" y="241"/>
                        <a:pt x="239" y="182"/>
                        <a:pt x="143" y="130"/>
                      </a:cubicBezTo>
                      <a:cubicBezTo>
                        <a:pt x="105" y="110"/>
                        <a:pt x="68" y="91"/>
                        <a:pt x="29" y="73"/>
                      </a:cubicBezTo>
                      <a:lnTo>
                        <a:pt x="29" y="73"/>
                      </a:lnTo>
                      <a:cubicBezTo>
                        <a:pt x="336" y="303"/>
                        <a:pt x="586" y="610"/>
                        <a:pt x="806" y="913"/>
                      </a:cubicBezTo>
                      <a:cubicBezTo>
                        <a:pt x="947" y="1106"/>
                        <a:pt x="1094" y="1405"/>
                        <a:pt x="1356" y="1445"/>
                      </a:cubicBezTo>
                      <a:cubicBezTo>
                        <a:pt x="1369" y="1447"/>
                        <a:pt x="1381" y="1448"/>
                        <a:pt x="1392" y="1448"/>
                      </a:cubicBezTo>
                      <a:cubicBezTo>
                        <a:pt x="1615" y="1448"/>
                        <a:pt x="1327" y="1018"/>
                        <a:pt x="1281" y="955"/>
                      </a:cubicBezTo>
                      <a:cubicBezTo>
                        <a:pt x="1262" y="930"/>
                        <a:pt x="1244" y="905"/>
                        <a:pt x="1224" y="881"/>
                      </a:cubicBezTo>
                      <a:cubicBezTo>
                        <a:pt x="1200" y="855"/>
                        <a:pt x="1175" y="829"/>
                        <a:pt x="1150" y="803"/>
                      </a:cubicBezTo>
                      <a:cubicBezTo>
                        <a:pt x="799" y="424"/>
                        <a:pt x="455" y="192"/>
                        <a:pt x="26" y="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3" name="Google Shape;3332;p45"/>
                <p:cNvSpPr/>
                <p:nvPr/>
              </p:nvSpPr>
              <p:spPr>
                <a:xfrm>
                  <a:off x="8295683" y="3284711"/>
                  <a:ext cx="125204" cy="7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76" extrusionOk="0">
                      <a:moveTo>
                        <a:pt x="176" y="0"/>
                      </a:moveTo>
                      <a:cubicBezTo>
                        <a:pt x="316" y="27"/>
                        <a:pt x="452" y="68"/>
                        <a:pt x="581" y="125"/>
                      </a:cubicBezTo>
                      <a:cubicBezTo>
                        <a:pt x="871" y="252"/>
                        <a:pt x="1129" y="447"/>
                        <a:pt x="1391" y="655"/>
                      </a:cubicBezTo>
                      <a:cubicBezTo>
                        <a:pt x="1396" y="660"/>
                        <a:pt x="1392" y="669"/>
                        <a:pt x="1385" y="669"/>
                      </a:cubicBezTo>
                      <a:cubicBezTo>
                        <a:pt x="1384" y="669"/>
                        <a:pt x="1382" y="669"/>
                        <a:pt x="1381" y="668"/>
                      </a:cubicBezTo>
                      <a:cubicBezTo>
                        <a:pt x="1164" y="510"/>
                        <a:pt x="938" y="371"/>
                        <a:pt x="700" y="250"/>
                      </a:cubicBezTo>
                      <a:cubicBezTo>
                        <a:pt x="482" y="143"/>
                        <a:pt x="255" y="59"/>
                        <a:pt x="0" y="26"/>
                      </a:cubicBezTo>
                      <a:lnTo>
                        <a:pt x="0" y="26"/>
                      </a:lnTo>
                      <a:cubicBezTo>
                        <a:pt x="438" y="158"/>
                        <a:pt x="827" y="510"/>
                        <a:pt x="1168" y="796"/>
                      </a:cubicBezTo>
                      <a:cubicBezTo>
                        <a:pt x="1262" y="876"/>
                        <a:pt x="1446" y="1075"/>
                        <a:pt x="1606" y="1075"/>
                      </a:cubicBezTo>
                      <a:cubicBezTo>
                        <a:pt x="1637" y="1075"/>
                        <a:pt x="1668" y="1068"/>
                        <a:pt x="1696" y="1050"/>
                      </a:cubicBezTo>
                      <a:cubicBezTo>
                        <a:pt x="1718" y="1035"/>
                        <a:pt x="1647" y="901"/>
                        <a:pt x="1641" y="889"/>
                      </a:cubicBezTo>
                      <a:cubicBezTo>
                        <a:pt x="1552" y="718"/>
                        <a:pt x="1424" y="576"/>
                        <a:pt x="1277" y="450"/>
                      </a:cubicBezTo>
                      <a:cubicBezTo>
                        <a:pt x="997" y="212"/>
                        <a:pt x="576" y="12"/>
                        <a:pt x="1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4" name="Google Shape;3333;p45"/>
                <p:cNvSpPr/>
                <p:nvPr/>
              </p:nvSpPr>
              <p:spPr>
                <a:xfrm>
                  <a:off x="8435170" y="3017398"/>
                  <a:ext cx="246982" cy="53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734" extrusionOk="0">
                      <a:moveTo>
                        <a:pt x="1726" y="1"/>
                      </a:moveTo>
                      <a:cubicBezTo>
                        <a:pt x="1209" y="1"/>
                        <a:pt x="706" y="128"/>
                        <a:pt x="223" y="322"/>
                      </a:cubicBezTo>
                      <a:cubicBezTo>
                        <a:pt x="457" y="280"/>
                        <a:pt x="696" y="260"/>
                        <a:pt x="933" y="260"/>
                      </a:cubicBezTo>
                      <a:cubicBezTo>
                        <a:pt x="942" y="260"/>
                        <a:pt x="952" y="260"/>
                        <a:pt x="961" y="260"/>
                      </a:cubicBezTo>
                      <a:cubicBezTo>
                        <a:pt x="1528" y="264"/>
                        <a:pt x="2088" y="373"/>
                        <a:pt x="2657" y="490"/>
                      </a:cubicBezTo>
                      <a:cubicBezTo>
                        <a:pt x="2662" y="492"/>
                        <a:pt x="2667" y="498"/>
                        <a:pt x="2665" y="503"/>
                      </a:cubicBezTo>
                      <a:cubicBezTo>
                        <a:pt x="2664" y="509"/>
                        <a:pt x="2660" y="514"/>
                        <a:pt x="2654" y="514"/>
                      </a:cubicBezTo>
                      <a:cubicBezTo>
                        <a:pt x="2654" y="514"/>
                        <a:pt x="2653" y="514"/>
                        <a:pt x="2652" y="514"/>
                      </a:cubicBezTo>
                      <a:cubicBezTo>
                        <a:pt x="2085" y="406"/>
                        <a:pt x="1523" y="314"/>
                        <a:pt x="961" y="314"/>
                      </a:cubicBezTo>
                      <a:cubicBezTo>
                        <a:pt x="954" y="314"/>
                        <a:pt x="946" y="314"/>
                        <a:pt x="938" y="314"/>
                      </a:cubicBezTo>
                      <a:cubicBezTo>
                        <a:pt x="641" y="314"/>
                        <a:pt x="343" y="346"/>
                        <a:pt x="52" y="410"/>
                      </a:cubicBezTo>
                      <a:lnTo>
                        <a:pt x="0" y="450"/>
                      </a:lnTo>
                      <a:cubicBezTo>
                        <a:pt x="191" y="413"/>
                        <a:pt x="389" y="398"/>
                        <a:pt x="589" y="398"/>
                      </a:cubicBezTo>
                      <a:cubicBezTo>
                        <a:pt x="1136" y="398"/>
                        <a:pt x="1703" y="512"/>
                        <a:pt x="2206" y="618"/>
                      </a:cubicBezTo>
                      <a:cubicBezTo>
                        <a:pt x="2352" y="648"/>
                        <a:pt x="2645" y="733"/>
                        <a:pt x="2888" y="733"/>
                      </a:cubicBezTo>
                      <a:cubicBezTo>
                        <a:pt x="3027" y="733"/>
                        <a:pt x="3149" y="705"/>
                        <a:pt x="3217" y="624"/>
                      </a:cubicBezTo>
                      <a:cubicBezTo>
                        <a:pt x="3388" y="418"/>
                        <a:pt x="2858" y="210"/>
                        <a:pt x="2756" y="175"/>
                      </a:cubicBezTo>
                      <a:cubicBezTo>
                        <a:pt x="2706" y="158"/>
                        <a:pt x="2654" y="143"/>
                        <a:pt x="2602" y="128"/>
                      </a:cubicBezTo>
                      <a:cubicBezTo>
                        <a:pt x="2546" y="113"/>
                        <a:pt x="2489" y="98"/>
                        <a:pt x="2434" y="84"/>
                      </a:cubicBezTo>
                      <a:cubicBezTo>
                        <a:pt x="2373" y="71"/>
                        <a:pt x="2313" y="57"/>
                        <a:pt x="2251" y="46"/>
                      </a:cubicBezTo>
                      <a:cubicBezTo>
                        <a:pt x="2075" y="15"/>
                        <a:pt x="1900" y="1"/>
                        <a:pt x="17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5" name="Google Shape;3334;p45"/>
                <p:cNvSpPr/>
                <p:nvPr/>
              </p:nvSpPr>
              <p:spPr>
                <a:xfrm>
                  <a:off x="8793800" y="2884034"/>
                  <a:ext cx="232333" cy="12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8" h="1687" extrusionOk="0">
                      <a:moveTo>
                        <a:pt x="29" y="0"/>
                      </a:moveTo>
                      <a:lnTo>
                        <a:pt x="29" y="0"/>
                      </a:lnTo>
                      <a:cubicBezTo>
                        <a:pt x="347" y="67"/>
                        <a:pt x="659" y="168"/>
                        <a:pt x="956" y="302"/>
                      </a:cubicBezTo>
                      <a:cubicBezTo>
                        <a:pt x="1290" y="453"/>
                        <a:pt x="1604" y="644"/>
                        <a:pt x="1921" y="866"/>
                      </a:cubicBezTo>
                      <a:cubicBezTo>
                        <a:pt x="2043" y="953"/>
                        <a:pt x="2164" y="1032"/>
                        <a:pt x="2280" y="1121"/>
                      </a:cubicBezTo>
                      <a:cubicBezTo>
                        <a:pt x="2357" y="1181"/>
                        <a:pt x="2431" y="1245"/>
                        <a:pt x="2499" y="1315"/>
                      </a:cubicBezTo>
                      <a:cubicBezTo>
                        <a:pt x="2511" y="1326"/>
                        <a:pt x="2501" y="1342"/>
                        <a:pt x="2488" y="1342"/>
                      </a:cubicBezTo>
                      <a:cubicBezTo>
                        <a:pt x="2485" y="1342"/>
                        <a:pt x="2481" y="1341"/>
                        <a:pt x="2478" y="1337"/>
                      </a:cubicBezTo>
                      <a:cubicBezTo>
                        <a:pt x="2409" y="1270"/>
                        <a:pt x="2335" y="1208"/>
                        <a:pt x="2256" y="1151"/>
                      </a:cubicBezTo>
                      <a:cubicBezTo>
                        <a:pt x="2140" y="1065"/>
                        <a:pt x="2020" y="988"/>
                        <a:pt x="1896" y="906"/>
                      </a:cubicBezTo>
                      <a:cubicBezTo>
                        <a:pt x="1589" y="698"/>
                        <a:pt x="1265" y="517"/>
                        <a:pt x="929" y="363"/>
                      </a:cubicBezTo>
                      <a:cubicBezTo>
                        <a:pt x="631" y="227"/>
                        <a:pt x="321" y="121"/>
                        <a:pt x="0" y="46"/>
                      </a:cubicBezTo>
                      <a:lnTo>
                        <a:pt x="0" y="46"/>
                      </a:lnTo>
                      <a:cubicBezTo>
                        <a:pt x="789" y="312"/>
                        <a:pt x="1461" y="755"/>
                        <a:pt x="2139" y="1243"/>
                      </a:cubicBezTo>
                      <a:cubicBezTo>
                        <a:pt x="2340" y="1388"/>
                        <a:pt x="2545" y="1543"/>
                        <a:pt x="2778" y="1634"/>
                      </a:cubicBezTo>
                      <a:cubicBezTo>
                        <a:pt x="2838" y="1656"/>
                        <a:pt x="2916" y="1686"/>
                        <a:pt x="2986" y="1686"/>
                      </a:cubicBezTo>
                      <a:cubicBezTo>
                        <a:pt x="3016" y="1686"/>
                        <a:pt x="3044" y="1681"/>
                        <a:pt x="3070" y="1668"/>
                      </a:cubicBezTo>
                      <a:cubicBezTo>
                        <a:pt x="3187" y="1607"/>
                        <a:pt x="3048" y="1401"/>
                        <a:pt x="3008" y="1342"/>
                      </a:cubicBezTo>
                      <a:cubicBezTo>
                        <a:pt x="2818" y="1071"/>
                        <a:pt x="2508" y="878"/>
                        <a:pt x="2236" y="703"/>
                      </a:cubicBezTo>
                      <a:cubicBezTo>
                        <a:pt x="1573" y="282"/>
                        <a:pt x="812" y="41"/>
                        <a:pt x="29" y="0"/>
                      </a:cubicBezTo>
                      <a:close/>
                    </a:path>
                  </a:pathLst>
                </a:custGeom>
                <a:solidFill>
                  <a:srgbClr val="1C70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6" name="Google Shape;3335;p45"/>
                <p:cNvSpPr/>
                <p:nvPr/>
              </p:nvSpPr>
              <p:spPr>
                <a:xfrm>
                  <a:off x="8429632" y="2708838"/>
                  <a:ext cx="76740" cy="32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4403" extrusionOk="0">
                      <a:moveTo>
                        <a:pt x="1046" y="1"/>
                      </a:moveTo>
                      <a:cubicBezTo>
                        <a:pt x="1042" y="1"/>
                        <a:pt x="1039" y="3"/>
                        <a:pt x="1039" y="8"/>
                      </a:cubicBezTo>
                      <a:cubicBezTo>
                        <a:pt x="963" y="588"/>
                        <a:pt x="890" y="1173"/>
                        <a:pt x="794" y="1752"/>
                      </a:cubicBezTo>
                      <a:cubicBezTo>
                        <a:pt x="732" y="2138"/>
                        <a:pt x="660" y="2523"/>
                        <a:pt x="563" y="2903"/>
                      </a:cubicBezTo>
                      <a:cubicBezTo>
                        <a:pt x="509" y="3104"/>
                        <a:pt x="443" y="3303"/>
                        <a:pt x="366" y="3498"/>
                      </a:cubicBezTo>
                      <a:cubicBezTo>
                        <a:pt x="264" y="3761"/>
                        <a:pt x="168" y="4028"/>
                        <a:pt x="49" y="4286"/>
                      </a:cubicBezTo>
                      <a:cubicBezTo>
                        <a:pt x="36" y="4315"/>
                        <a:pt x="17" y="4342"/>
                        <a:pt x="2" y="4370"/>
                      </a:cubicBezTo>
                      <a:cubicBezTo>
                        <a:pt x="1" y="4379"/>
                        <a:pt x="2" y="4389"/>
                        <a:pt x="9" y="4395"/>
                      </a:cubicBezTo>
                      <a:cubicBezTo>
                        <a:pt x="11" y="4399"/>
                        <a:pt x="14" y="4400"/>
                        <a:pt x="17" y="4400"/>
                      </a:cubicBezTo>
                      <a:cubicBezTo>
                        <a:pt x="20" y="4402"/>
                        <a:pt x="23" y="4402"/>
                        <a:pt x="26" y="4402"/>
                      </a:cubicBezTo>
                      <a:cubicBezTo>
                        <a:pt x="35" y="4402"/>
                        <a:pt x="44" y="4396"/>
                        <a:pt x="48" y="4387"/>
                      </a:cubicBezTo>
                      <a:cubicBezTo>
                        <a:pt x="53" y="4363"/>
                        <a:pt x="59" y="4340"/>
                        <a:pt x="64" y="4316"/>
                      </a:cubicBezTo>
                      <a:cubicBezTo>
                        <a:pt x="68" y="4305"/>
                        <a:pt x="69" y="4291"/>
                        <a:pt x="74" y="4280"/>
                      </a:cubicBezTo>
                      <a:cubicBezTo>
                        <a:pt x="175" y="3963"/>
                        <a:pt x="331" y="3669"/>
                        <a:pt x="447" y="3360"/>
                      </a:cubicBezTo>
                      <a:cubicBezTo>
                        <a:pt x="502" y="3213"/>
                        <a:pt x="552" y="3064"/>
                        <a:pt x="594" y="2911"/>
                      </a:cubicBezTo>
                      <a:cubicBezTo>
                        <a:pt x="720" y="2436"/>
                        <a:pt x="817" y="1955"/>
                        <a:pt x="885" y="1468"/>
                      </a:cubicBezTo>
                      <a:cubicBezTo>
                        <a:pt x="955" y="984"/>
                        <a:pt x="999" y="494"/>
                        <a:pt x="1052" y="9"/>
                      </a:cubicBezTo>
                      <a:cubicBezTo>
                        <a:pt x="1052" y="4"/>
                        <a:pt x="1049" y="1"/>
                        <a:pt x="1046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7" name="Google Shape;3336;p45"/>
                <p:cNvSpPr/>
                <p:nvPr/>
              </p:nvSpPr>
              <p:spPr>
                <a:xfrm>
                  <a:off x="8509068" y="2677209"/>
                  <a:ext cx="170388" cy="29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4110" extrusionOk="0">
                      <a:moveTo>
                        <a:pt x="2328" y="0"/>
                      </a:moveTo>
                      <a:cubicBezTo>
                        <a:pt x="2324" y="0"/>
                        <a:pt x="2320" y="3"/>
                        <a:pt x="2319" y="5"/>
                      </a:cubicBezTo>
                      <a:cubicBezTo>
                        <a:pt x="2270" y="155"/>
                        <a:pt x="2211" y="301"/>
                        <a:pt x="2151" y="448"/>
                      </a:cubicBezTo>
                      <a:cubicBezTo>
                        <a:pt x="2009" y="789"/>
                        <a:pt x="1849" y="1126"/>
                        <a:pt x="1700" y="1456"/>
                      </a:cubicBezTo>
                      <a:cubicBezTo>
                        <a:pt x="1536" y="1830"/>
                        <a:pt x="1368" y="2184"/>
                        <a:pt x="1178" y="2523"/>
                      </a:cubicBezTo>
                      <a:cubicBezTo>
                        <a:pt x="985" y="2870"/>
                        <a:pt x="764" y="3197"/>
                        <a:pt x="516" y="3506"/>
                      </a:cubicBezTo>
                      <a:cubicBezTo>
                        <a:pt x="418" y="3623"/>
                        <a:pt x="328" y="3746"/>
                        <a:pt x="227" y="3860"/>
                      </a:cubicBezTo>
                      <a:cubicBezTo>
                        <a:pt x="162" y="3935"/>
                        <a:pt x="90" y="4006"/>
                        <a:pt x="13" y="4070"/>
                      </a:cubicBezTo>
                      <a:cubicBezTo>
                        <a:pt x="3" y="4078"/>
                        <a:pt x="1" y="4093"/>
                        <a:pt x="8" y="4103"/>
                      </a:cubicBezTo>
                      <a:cubicBezTo>
                        <a:pt x="11" y="4106"/>
                        <a:pt x="16" y="4108"/>
                        <a:pt x="19" y="4110"/>
                      </a:cubicBezTo>
                      <a:lnTo>
                        <a:pt x="83" y="4071"/>
                      </a:lnTo>
                      <a:cubicBezTo>
                        <a:pt x="147" y="4016"/>
                        <a:pt x="207" y="3955"/>
                        <a:pt x="263" y="3892"/>
                      </a:cubicBezTo>
                      <a:cubicBezTo>
                        <a:pt x="365" y="3778"/>
                        <a:pt x="457" y="3655"/>
                        <a:pt x="554" y="3538"/>
                      </a:cubicBezTo>
                      <a:cubicBezTo>
                        <a:pt x="806" y="3229"/>
                        <a:pt x="1032" y="2899"/>
                        <a:pt x="1227" y="2552"/>
                      </a:cubicBezTo>
                      <a:cubicBezTo>
                        <a:pt x="1420" y="2211"/>
                        <a:pt x="1588" y="1856"/>
                        <a:pt x="1754" y="1481"/>
                      </a:cubicBezTo>
                      <a:cubicBezTo>
                        <a:pt x="1876" y="1195"/>
                        <a:pt x="2012" y="905"/>
                        <a:pt x="2131" y="611"/>
                      </a:cubicBezTo>
                      <a:cubicBezTo>
                        <a:pt x="2208" y="413"/>
                        <a:pt x="2277" y="212"/>
                        <a:pt x="2336" y="12"/>
                      </a:cubicBezTo>
                      <a:cubicBezTo>
                        <a:pt x="2337" y="7"/>
                        <a:pt x="2334" y="2"/>
                        <a:pt x="2331" y="0"/>
                      </a:cubicBezTo>
                      <a:cubicBezTo>
                        <a:pt x="2330" y="0"/>
                        <a:pt x="2329" y="0"/>
                        <a:pt x="2328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8" name="Google Shape;3337;p45"/>
                <p:cNvSpPr/>
                <p:nvPr/>
              </p:nvSpPr>
              <p:spPr>
                <a:xfrm>
                  <a:off x="8638790" y="2679177"/>
                  <a:ext cx="182558" cy="23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5" h="3191" extrusionOk="0">
                      <a:moveTo>
                        <a:pt x="2497" y="1"/>
                      </a:moveTo>
                      <a:cubicBezTo>
                        <a:pt x="2495" y="1"/>
                        <a:pt x="2494" y="2"/>
                        <a:pt x="2493" y="4"/>
                      </a:cubicBezTo>
                      <a:cubicBezTo>
                        <a:pt x="2156" y="587"/>
                        <a:pt x="1778" y="1146"/>
                        <a:pt x="1364" y="1678"/>
                      </a:cubicBezTo>
                      <a:cubicBezTo>
                        <a:pt x="948" y="2213"/>
                        <a:pt x="500" y="2721"/>
                        <a:pt x="9" y="3170"/>
                      </a:cubicBezTo>
                      <a:cubicBezTo>
                        <a:pt x="2" y="3175"/>
                        <a:pt x="0" y="3184"/>
                        <a:pt x="0" y="3190"/>
                      </a:cubicBezTo>
                      <a:cubicBezTo>
                        <a:pt x="36" y="3177"/>
                        <a:pt x="69" y="3162"/>
                        <a:pt x="103" y="3149"/>
                      </a:cubicBezTo>
                      <a:cubicBezTo>
                        <a:pt x="581" y="2711"/>
                        <a:pt x="1020" y="2231"/>
                        <a:pt x="1413" y="1716"/>
                      </a:cubicBezTo>
                      <a:cubicBezTo>
                        <a:pt x="1825" y="1178"/>
                        <a:pt x="2184" y="597"/>
                        <a:pt x="2503" y="9"/>
                      </a:cubicBezTo>
                      <a:cubicBezTo>
                        <a:pt x="2505" y="7"/>
                        <a:pt x="2503" y="4"/>
                        <a:pt x="2501" y="2"/>
                      </a:cubicBezTo>
                      <a:cubicBezTo>
                        <a:pt x="2500" y="1"/>
                        <a:pt x="2498" y="1"/>
                        <a:pt x="2497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19" name="Google Shape;3338;p45"/>
                <p:cNvSpPr/>
                <p:nvPr/>
              </p:nvSpPr>
              <p:spPr>
                <a:xfrm>
                  <a:off x="8762098" y="2723049"/>
                  <a:ext cx="198373" cy="148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2" extrusionOk="0">
                      <a:moveTo>
                        <a:pt x="2696" y="0"/>
                      </a:moveTo>
                      <a:cubicBezTo>
                        <a:pt x="2692" y="0"/>
                        <a:pt x="2688" y="1"/>
                        <a:pt x="2684" y="4"/>
                      </a:cubicBezTo>
                      <a:lnTo>
                        <a:pt x="14" y="2001"/>
                      </a:lnTo>
                      <a:cubicBezTo>
                        <a:pt x="4" y="2008"/>
                        <a:pt x="1" y="2020"/>
                        <a:pt x="6" y="2032"/>
                      </a:cubicBezTo>
                      <a:lnTo>
                        <a:pt x="75" y="2015"/>
                      </a:lnTo>
                      <a:cubicBezTo>
                        <a:pt x="690" y="1562"/>
                        <a:pt x="1311" y="1116"/>
                        <a:pt x="1921" y="653"/>
                      </a:cubicBezTo>
                      <a:cubicBezTo>
                        <a:pt x="2186" y="452"/>
                        <a:pt x="2448" y="242"/>
                        <a:pt x="2708" y="32"/>
                      </a:cubicBezTo>
                      <a:cubicBezTo>
                        <a:pt x="2722" y="20"/>
                        <a:pt x="2711" y="0"/>
                        <a:pt x="2696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0" name="Google Shape;3339;p45"/>
                <p:cNvSpPr/>
                <p:nvPr/>
              </p:nvSpPr>
              <p:spPr>
                <a:xfrm>
                  <a:off x="8967685" y="2852259"/>
                  <a:ext cx="170169" cy="21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91" extrusionOk="0">
                      <a:moveTo>
                        <a:pt x="1" y="0"/>
                      </a:moveTo>
                      <a:cubicBezTo>
                        <a:pt x="21" y="12"/>
                        <a:pt x="21" y="27"/>
                        <a:pt x="45" y="49"/>
                      </a:cubicBezTo>
                      <a:cubicBezTo>
                        <a:pt x="55" y="51"/>
                        <a:pt x="63" y="59"/>
                        <a:pt x="65" y="69"/>
                      </a:cubicBezTo>
                      <a:cubicBezTo>
                        <a:pt x="420" y="77"/>
                        <a:pt x="781" y="104"/>
                        <a:pt x="1142" y="140"/>
                      </a:cubicBezTo>
                      <a:cubicBezTo>
                        <a:pt x="1537" y="180"/>
                        <a:pt x="1933" y="230"/>
                        <a:pt x="2317" y="290"/>
                      </a:cubicBezTo>
                      <a:cubicBezTo>
                        <a:pt x="2324" y="290"/>
                        <a:pt x="2332" y="285"/>
                        <a:pt x="2332" y="279"/>
                      </a:cubicBezTo>
                      <a:cubicBezTo>
                        <a:pt x="2334" y="270"/>
                        <a:pt x="2331" y="264"/>
                        <a:pt x="2322" y="262"/>
                      </a:cubicBezTo>
                      <a:cubicBezTo>
                        <a:pt x="1942" y="190"/>
                        <a:pt x="1547" y="123"/>
                        <a:pt x="1148" y="77"/>
                      </a:cubicBezTo>
                      <a:cubicBezTo>
                        <a:pt x="764" y="32"/>
                        <a:pt x="378" y="7"/>
                        <a:pt x="1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1" name="Google Shape;3340;p45"/>
                <p:cNvSpPr/>
                <p:nvPr/>
              </p:nvSpPr>
              <p:spPr>
                <a:xfrm>
                  <a:off x="8784253" y="2883305"/>
                  <a:ext cx="192615" cy="9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1353" extrusionOk="0">
                      <a:moveTo>
                        <a:pt x="106" y="0"/>
                      </a:moveTo>
                      <a:cubicBezTo>
                        <a:pt x="71" y="9"/>
                        <a:pt x="36" y="17"/>
                        <a:pt x="0" y="25"/>
                      </a:cubicBezTo>
                      <a:cubicBezTo>
                        <a:pt x="4" y="27"/>
                        <a:pt x="5" y="29"/>
                        <a:pt x="9" y="29"/>
                      </a:cubicBezTo>
                      <a:cubicBezTo>
                        <a:pt x="51" y="37"/>
                        <a:pt x="91" y="47"/>
                        <a:pt x="131" y="56"/>
                      </a:cubicBezTo>
                      <a:cubicBezTo>
                        <a:pt x="452" y="131"/>
                        <a:pt x="762" y="237"/>
                        <a:pt x="1060" y="373"/>
                      </a:cubicBezTo>
                      <a:cubicBezTo>
                        <a:pt x="1396" y="527"/>
                        <a:pt x="1720" y="708"/>
                        <a:pt x="2027" y="916"/>
                      </a:cubicBezTo>
                      <a:cubicBezTo>
                        <a:pt x="2151" y="998"/>
                        <a:pt x="2271" y="1075"/>
                        <a:pt x="2387" y="1161"/>
                      </a:cubicBezTo>
                      <a:cubicBezTo>
                        <a:pt x="2466" y="1218"/>
                        <a:pt x="2540" y="1280"/>
                        <a:pt x="2609" y="1347"/>
                      </a:cubicBezTo>
                      <a:cubicBezTo>
                        <a:pt x="2612" y="1351"/>
                        <a:pt x="2616" y="1352"/>
                        <a:pt x="2619" y="1352"/>
                      </a:cubicBezTo>
                      <a:cubicBezTo>
                        <a:pt x="2632" y="1352"/>
                        <a:pt x="2642" y="1336"/>
                        <a:pt x="2632" y="1325"/>
                      </a:cubicBezTo>
                      <a:cubicBezTo>
                        <a:pt x="2562" y="1255"/>
                        <a:pt x="2488" y="1191"/>
                        <a:pt x="2411" y="1132"/>
                      </a:cubicBezTo>
                      <a:cubicBezTo>
                        <a:pt x="2295" y="1042"/>
                        <a:pt x="2174" y="963"/>
                        <a:pt x="2052" y="878"/>
                      </a:cubicBezTo>
                      <a:cubicBezTo>
                        <a:pt x="1735" y="654"/>
                        <a:pt x="1421" y="463"/>
                        <a:pt x="1087" y="312"/>
                      </a:cubicBezTo>
                      <a:cubicBezTo>
                        <a:pt x="790" y="178"/>
                        <a:pt x="478" y="77"/>
                        <a:pt x="160" y="10"/>
                      </a:cubicBezTo>
                      <a:cubicBezTo>
                        <a:pt x="141" y="7"/>
                        <a:pt x="123" y="4"/>
                        <a:pt x="106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2" name="Google Shape;3341;p45"/>
                <p:cNvSpPr/>
                <p:nvPr/>
              </p:nvSpPr>
              <p:spPr>
                <a:xfrm>
                  <a:off x="8676322" y="2915444"/>
                  <a:ext cx="209231" cy="106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" h="1468" extrusionOk="0">
                      <a:moveTo>
                        <a:pt x="94" y="0"/>
                      </a:moveTo>
                      <a:cubicBezTo>
                        <a:pt x="64" y="12"/>
                        <a:pt x="31" y="24"/>
                        <a:pt x="0" y="36"/>
                      </a:cubicBezTo>
                      <a:cubicBezTo>
                        <a:pt x="331" y="84"/>
                        <a:pt x="654" y="168"/>
                        <a:pt x="968" y="284"/>
                      </a:cubicBezTo>
                      <a:cubicBezTo>
                        <a:pt x="1292" y="403"/>
                        <a:pt x="1602" y="557"/>
                        <a:pt x="1891" y="745"/>
                      </a:cubicBezTo>
                      <a:lnTo>
                        <a:pt x="2848" y="1466"/>
                      </a:lnTo>
                      <a:cubicBezTo>
                        <a:pt x="2850" y="1467"/>
                        <a:pt x="2852" y="1467"/>
                        <a:pt x="2853" y="1467"/>
                      </a:cubicBezTo>
                      <a:cubicBezTo>
                        <a:pt x="2863" y="1467"/>
                        <a:pt x="2870" y="1455"/>
                        <a:pt x="2862" y="1448"/>
                      </a:cubicBezTo>
                      <a:cubicBezTo>
                        <a:pt x="2707" y="1320"/>
                        <a:pt x="2558" y="1186"/>
                        <a:pt x="2404" y="1060"/>
                      </a:cubicBezTo>
                      <a:cubicBezTo>
                        <a:pt x="2248" y="933"/>
                        <a:pt x="2085" y="814"/>
                        <a:pt x="1919" y="703"/>
                      </a:cubicBezTo>
                      <a:cubicBezTo>
                        <a:pt x="1626" y="514"/>
                        <a:pt x="1314" y="358"/>
                        <a:pt x="985" y="237"/>
                      </a:cubicBezTo>
                      <a:cubicBezTo>
                        <a:pt x="696" y="131"/>
                        <a:pt x="398" y="51"/>
                        <a:pt x="94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3" name="Google Shape;3342;p45"/>
                <p:cNvSpPr/>
                <p:nvPr/>
              </p:nvSpPr>
              <p:spPr>
                <a:xfrm>
                  <a:off x="8572544" y="2959461"/>
                  <a:ext cx="210907" cy="7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1000" extrusionOk="0">
                      <a:moveTo>
                        <a:pt x="182" y="1"/>
                      </a:moveTo>
                      <a:cubicBezTo>
                        <a:pt x="159" y="1"/>
                        <a:pt x="136" y="1"/>
                        <a:pt x="113" y="2"/>
                      </a:cubicBezTo>
                      <a:cubicBezTo>
                        <a:pt x="76" y="20"/>
                        <a:pt x="37" y="39"/>
                        <a:pt x="0" y="59"/>
                      </a:cubicBezTo>
                      <a:cubicBezTo>
                        <a:pt x="56" y="53"/>
                        <a:pt x="111" y="50"/>
                        <a:pt x="166" y="50"/>
                      </a:cubicBezTo>
                      <a:cubicBezTo>
                        <a:pt x="203" y="50"/>
                        <a:pt x="240" y="51"/>
                        <a:pt x="277" y="54"/>
                      </a:cubicBezTo>
                      <a:cubicBezTo>
                        <a:pt x="445" y="64"/>
                        <a:pt x="613" y="96"/>
                        <a:pt x="777" y="123"/>
                      </a:cubicBezTo>
                      <a:cubicBezTo>
                        <a:pt x="1077" y="175"/>
                        <a:pt x="1371" y="259"/>
                        <a:pt x="1652" y="373"/>
                      </a:cubicBezTo>
                      <a:cubicBezTo>
                        <a:pt x="2077" y="539"/>
                        <a:pt x="2479" y="757"/>
                        <a:pt x="2872" y="997"/>
                      </a:cubicBezTo>
                      <a:cubicBezTo>
                        <a:pt x="2874" y="998"/>
                        <a:pt x="2877" y="999"/>
                        <a:pt x="2879" y="999"/>
                      </a:cubicBezTo>
                      <a:cubicBezTo>
                        <a:pt x="2884" y="999"/>
                        <a:pt x="2888" y="996"/>
                        <a:pt x="2890" y="993"/>
                      </a:cubicBezTo>
                      <a:cubicBezTo>
                        <a:pt x="2894" y="987"/>
                        <a:pt x="2892" y="978"/>
                        <a:pt x="2887" y="975"/>
                      </a:cubicBezTo>
                      <a:cubicBezTo>
                        <a:pt x="2562" y="767"/>
                        <a:pt x="2233" y="569"/>
                        <a:pt x="1884" y="411"/>
                      </a:cubicBezTo>
                      <a:cubicBezTo>
                        <a:pt x="1535" y="250"/>
                        <a:pt x="1166" y="136"/>
                        <a:pt x="787" y="72"/>
                      </a:cubicBezTo>
                      <a:cubicBezTo>
                        <a:pt x="619" y="46"/>
                        <a:pt x="452" y="15"/>
                        <a:pt x="280" y="4"/>
                      </a:cubicBezTo>
                      <a:cubicBezTo>
                        <a:pt x="248" y="2"/>
                        <a:pt x="215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4" name="Google Shape;3343;p45"/>
                <p:cNvSpPr/>
                <p:nvPr/>
              </p:nvSpPr>
              <p:spPr>
                <a:xfrm>
                  <a:off x="8724494" y="3107256"/>
                  <a:ext cx="134240" cy="6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911" extrusionOk="0">
                      <a:moveTo>
                        <a:pt x="1808" y="0"/>
                      </a:moveTo>
                      <a:cubicBezTo>
                        <a:pt x="1801" y="0"/>
                        <a:pt x="1795" y="3"/>
                        <a:pt x="1790" y="10"/>
                      </a:cubicBezTo>
                      <a:cubicBezTo>
                        <a:pt x="1708" y="116"/>
                        <a:pt x="1607" y="208"/>
                        <a:pt x="1496" y="282"/>
                      </a:cubicBezTo>
                      <a:cubicBezTo>
                        <a:pt x="1329" y="396"/>
                        <a:pt x="1139" y="480"/>
                        <a:pt x="953" y="559"/>
                      </a:cubicBezTo>
                      <a:cubicBezTo>
                        <a:pt x="737" y="654"/>
                        <a:pt x="522" y="741"/>
                        <a:pt x="302" y="817"/>
                      </a:cubicBezTo>
                      <a:cubicBezTo>
                        <a:pt x="203" y="850"/>
                        <a:pt x="103" y="882"/>
                        <a:pt x="0" y="911"/>
                      </a:cubicBezTo>
                      <a:lnTo>
                        <a:pt x="96" y="911"/>
                      </a:lnTo>
                      <a:cubicBezTo>
                        <a:pt x="208" y="882"/>
                        <a:pt x="317" y="852"/>
                        <a:pt x="426" y="817"/>
                      </a:cubicBezTo>
                      <a:cubicBezTo>
                        <a:pt x="611" y="757"/>
                        <a:pt x="790" y="684"/>
                        <a:pt x="973" y="609"/>
                      </a:cubicBezTo>
                      <a:cubicBezTo>
                        <a:pt x="1163" y="527"/>
                        <a:pt x="1355" y="441"/>
                        <a:pt x="1523" y="324"/>
                      </a:cubicBezTo>
                      <a:cubicBezTo>
                        <a:pt x="1641" y="247"/>
                        <a:pt x="1743" y="149"/>
                        <a:pt x="1827" y="39"/>
                      </a:cubicBezTo>
                      <a:cubicBezTo>
                        <a:pt x="1841" y="20"/>
                        <a:pt x="1825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5" name="Google Shape;3344;p45"/>
                <p:cNvSpPr/>
                <p:nvPr/>
              </p:nvSpPr>
              <p:spPr>
                <a:xfrm>
                  <a:off x="8795112" y="3179112"/>
                  <a:ext cx="128046" cy="4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6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8" y="19"/>
                        <a:pt x="257" y="42"/>
                        <a:pt x="386" y="66"/>
                      </a:cubicBezTo>
                      <a:cubicBezTo>
                        <a:pt x="423" y="64"/>
                        <a:pt x="460" y="64"/>
                        <a:pt x="497" y="64"/>
                      </a:cubicBezTo>
                      <a:cubicBezTo>
                        <a:pt x="845" y="60"/>
                        <a:pt x="1193" y="42"/>
                        <a:pt x="1540" y="42"/>
                      </a:cubicBezTo>
                      <a:cubicBezTo>
                        <a:pt x="1609" y="42"/>
                        <a:pt x="1677" y="42"/>
                        <a:pt x="1745" y="44"/>
                      </a:cubicBezTo>
                      <a:cubicBezTo>
                        <a:pt x="1745" y="44"/>
                        <a:pt x="1746" y="44"/>
                        <a:pt x="1746" y="44"/>
                      </a:cubicBezTo>
                      <a:cubicBezTo>
                        <a:pt x="1756" y="44"/>
                        <a:pt x="1756" y="24"/>
                        <a:pt x="1746" y="24"/>
                      </a:cubicBezTo>
                      <a:cubicBezTo>
                        <a:pt x="1746" y="24"/>
                        <a:pt x="1745" y="24"/>
                        <a:pt x="1745" y="2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6" name="Google Shape;3345;p45"/>
                <p:cNvSpPr/>
                <p:nvPr/>
              </p:nvSpPr>
              <p:spPr>
                <a:xfrm>
                  <a:off x="8718955" y="3185088"/>
                  <a:ext cx="103122" cy="49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678" extrusionOk="0">
                      <a:moveTo>
                        <a:pt x="204" y="1"/>
                      </a:moveTo>
                      <a:cubicBezTo>
                        <a:pt x="135" y="4"/>
                        <a:pt x="68" y="9"/>
                        <a:pt x="1" y="16"/>
                      </a:cubicBezTo>
                      <a:cubicBezTo>
                        <a:pt x="168" y="49"/>
                        <a:pt x="335" y="86"/>
                        <a:pt x="496" y="136"/>
                      </a:cubicBezTo>
                      <a:cubicBezTo>
                        <a:pt x="650" y="183"/>
                        <a:pt x="797" y="247"/>
                        <a:pt x="937" y="328"/>
                      </a:cubicBezTo>
                      <a:cubicBezTo>
                        <a:pt x="1019" y="373"/>
                        <a:pt x="1099" y="428"/>
                        <a:pt x="1173" y="489"/>
                      </a:cubicBezTo>
                      <a:cubicBezTo>
                        <a:pt x="1250" y="549"/>
                        <a:pt x="1324" y="611"/>
                        <a:pt x="1395" y="675"/>
                      </a:cubicBezTo>
                      <a:cubicBezTo>
                        <a:pt x="1397" y="676"/>
                        <a:pt x="1400" y="677"/>
                        <a:pt x="1403" y="677"/>
                      </a:cubicBezTo>
                      <a:cubicBezTo>
                        <a:pt x="1406" y="677"/>
                        <a:pt x="1409" y="676"/>
                        <a:pt x="1411" y="675"/>
                      </a:cubicBezTo>
                      <a:cubicBezTo>
                        <a:pt x="1415" y="670"/>
                        <a:pt x="1415" y="663"/>
                        <a:pt x="1411" y="658"/>
                      </a:cubicBezTo>
                      <a:cubicBezTo>
                        <a:pt x="1332" y="574"/>
                        <a:pt x="1250" y="489"/>
                        <a:pt x="1161" y="410"/>
                      </a:cubicBezTo>
                      <a:cubicBezTo>
                        <a:pt x="1101" y="358"/>
                        <a:pt x="1037" y="311"/>
                        <a:pt x="970" y="269"/>
                      </a:cubicBezTo>
                      <a:cubicBezTo>
                        <a:pt x="826" y="187"/>
                        <a:pt x="673" y="121"/>
                        <a:pt x="514" y="76"/>
                      </a:cubicBezTo>
                      <a:cubicBezTo>
                        <a:pt x="412" y="46"/>
                        <a:pt x="308" y="22"/>
                        <a:pt x="204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7" name="Google Shape;3346;p45"/>
                <p:cNvSpPr/>
                <p:nvPr/>
              </p:nvSpPr>
              <p:spPr>
                <a:xfrm>
                  <a:off x="8391225" y="3199591"/>
                  <a:ext cx="108515" cy="4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" h="632" extrusionOk="0">
                      <a:moveTo>
                        <a:pt x="1473" y="1"/>
                      </a:moveTo>
                      <a:cubicBezTo>
                        <a:pt x="1472" y="1"/>
                        <a:pt x="1471" y="1"/>
                        <a:pt x="1470" y="1"/>
                      </a:cubicBezTo>
                      <a:cubicBezTo>
                        <a:pt x="1360" y="26"/>
                        <a:pt x="1252" y="58"/>
                        <a:pt x="1147" y="95"/>
                      </a:cubicBezTo>
                      <a:cubicBezTo>
                        <a:pt x="989" y="147"/>
                        <a:pt x="833" y="209"/>
                        <a:pt x="677" y="271"/>
                      </a:cubicBezTo>
                      <a:cubicBezTo>
                        <a:pt x="511" y="340"/>
                        <a:pt x="346" y="407"/>
                        <a:pt x="194" y="498"/>
                      </a:cubicBezTo>
                      <a:cubicBezTo>
                        <a:pt x="128" y="536"/>
                        <a:pt x="66" y="580"/>
                        <a:pt x="8" y="627"/>
                      </a:cubicBezTo>
                      <a:lnTo>
                        <a:pt x="1" y="632"/>
                      </a:lnTo>
                      <a:cubicBezTo>
                        <a:pt x="26" y="628"/>
                        <a:pt x="53" y="625"/>
                        <a:pt x="80" y="620"/>
                      </a:cubicBezTo>
                      <a:lnTo>
                        <a:pt x="93" y="618"/>
                      </a:lnTo>
                      <a:cubicBezTo>
                        <a:pt x="112" y="603"/>
                        <a:pt x="130" y="590"/>
                        <a:pt x="149" y="578"/>
                      </a:cubicBezTo>
                      <a:cubicBezTo>
                        <a:pt x="172" y="563"/>
                        <a:pt x="194" y="548"/>
                        <a:pt x="217" y="534"/>
                      </a:cubicBezTo>
                      <a:cubicBezTo>
                        <a:pt x="367" y="446"/>
                        <a:pt x="528" y="375"/>
                        <a:pt x="690" y="306"/>
                      </a:cubicBezTo>
                      <a:cubicBezTo>
                        <a:pt x="846" y="243"/>
                        <a:pt x="1001" y="179"/>
                        <a:pt x="1157" y="125"/>
                      </a:cubicBezTo>
                      <a:cubicBezTo>
                        <a:pt x="1262" y="88"/>
                        <a:pt x="1368" y="56"/>
                        <a:pt x="1477" y="30"/>
                      </a:cubicBezTo>
                      <a:cubicBezTo>
                        <a:pt x="1484" y="28"/>
                        <a:pt x="1489" y="20"/>
                        <a:pt x="1487" y="11"/>
                      </a:cubicBezTo>
                      <a:cubicBezTo>
                        <a:pt x="1486" y="5"/>
                        <a:pt x="1479" y="1"/>
                        <a:pt x="1473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8" name="Google Shape;3347;p45"/>
                <p:cNvSpPr/>
                <p:nvPr/>
              </p:nvSpPr>
              <p:spPr>
                <a:xfrm>
                  <a:off x="8300785" y="3189388"/>
                  <a:ext cx="71493" cy="7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1086" extrusionOk="0">
                      <a:moveTo>
                        <a:pt x="962" y="1"/>
                      </a:moveTo>
                      <a:cubicBezTo>
                        <a:pt x="959" y="1"/>
                        <a:pt x="956" y="2"/>
                        <a:pt x="953" y="4"/>
                      </a:cubicBezTo>
                      <a:cubicBezTo>
                        <a:pt x="729" y="175"/>
                        <a:pt x="470" y="379"/>
                        <a:pt x="271" y="619"/>
                      </a:cubicBezTo>
                      <a:cubicBezTo>
                        <a:pt x="153" y="757"/>
                        <a:pt x="61" y="914"/>
                        <a:pt x="1" y="1085"/>
                      </a:cubicBezTo>
                      <a:cubicBezTo>
                        <a:pt x="21" y="1077"/>
                        <a:pt x="39" y="1069"/>
                        <a:pt x="59" y="1062"/>
                      </a:cubicBezTo>
                      <a:cubicBezTo>
                        <a:pt x="118" y="911"/>
                        <a:pt x="200" y="772"/>
                        <a:pt x="304" y="648"/>
                      </a:cubicBezTo>
                      <a:cubicBezTo>
                        <a:pt x="499" y="406"/>
                        <a:pt x="752" y="200"/>
                        <a:pt x="972" y="27"/>
                      </a:cubicBezTo>
                      <a:cubicBezTo>
                        <a:pt x="979" y="22"/>
                        <a:pt x="980" y="12"/>
                        <a:pt x="975" y="7"/>
                      </a:cubicBezTo>
                      <a:cubicBezTo>
                        <a:pt x="971" y="3"/>
                        <a:pt x="967" y="1"/>
                        <a:pt x="962" y="1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29" name="Google Shape;3348;p45"/>
                <p:cNvSpPr/>
                <p:nvPr/>
              </p:nvSpPr>
              <p:spPr>
                <a:xfrm>
                  <a:off x="8570431" y="3275456"/>
                  <a:ext cx="122799" cy="48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662" extrusionOk="0">
                      <a:moveTo>
                        <a:pt x="1" y="0"/>
                      </a:moveTo>
                      <a:cubicBezTo>
                        <a:pt x="138" y="42"/>
                        <a:pt x="273" y="92"/>
                        <a:pt x="405" y="139"/>
                      </a:cubicBezTo>
                      <a:cubicBezTo>
                        <a:pt x="834" y="290"/>
                        <a:pt x="1252" y="475"/>
                        <a:pt x="1666" y="661"/>
                      </a:cubicBezTo>
                      <a:cubicBezTo>
                        <a:pt x="1668" y="661"/>
                        <a:pt x="1669" y="661"/>
                        <a:pt x="1670" y="661"/>
                      </a:cubicBezTo>
                      <a:cubicBezTo>
                        <a:pt x="1675" y="661"/>
                        <a:pt x="1680" y="659"/>
                        <a:pt x="1681" y="654"/>
                      </a:cubicBezTo>
                      <a:cubicBezTo>
                        <a:pt x="1685" y="649"/>
                        <a:pt x="1683" y="641"/>
                        <a:pt x="1676" y="639"/>
                      </a:cubicBezTo>
                      <a:cubicBezTo>
                        <a:pt x="1333" y="478"/>
                        <a:pt x="990" y="312"/>
                        <a:pt x="635" y="178"/>
                      </a:cubicBezTo>
                      <a:cubicBezTo>
                        <a:pt x="455" y="111"/>
                        <a:pt x="274" y="54"/>
                        <a:pt x="88" y="7"/>
                      </a:cubicBezTo>
                      <a:cubicBezTo>
                        <a:pt x="84" y="9"/>
                        <a:pt x="79" y="11"/>
                        <a:pt x="74" y="11"/>
                      </a:cubicBezTo>
                      <a:cubicBezTo>
                        <a:pt x="72" y="11"/>
                        <a:pt x="70" y="11"/>
                        <a:pt x="68" y="10"/>
                      </a:cubicBezTo>
                      <a:cubicBezTo>
                        <a:pt x="46" y="7"/>
                        <a:pt x="24" y="3"/>
                        <a:pt x="1" y="0"/>
                      </a:cubicBez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sp>
              <p:nvSpPr>
                <p:cNvPr id="1048930" name="Google Shape;3349;p45"/>
                <p:cNvSpPr/>
                <p:nvPr/>
              </p:nvSpPr>
              <p:spPr>
                <a:xfrm>
                  <a:off x="8401647" y="3263577"/>
                  <a:ext cx="93065" cy="9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354" extrusionOk="0">
                      <a:moveTo>
                        <a:pt x="81" y="0"/>
                      </a:moveTo>
                      <a:lnTo>
                        <a:pt x="1" y="4"/>
                      </a:lnTo>
                      <a:cubicBezTo>
                        <a:pt x="180" y="124"/>
                        <a:pt x="351" y="255"/>
                        <a:pt x="515" y="396"/>
                      </a:cubicBezTo>
                      <a:cubicBezTo>
                        <a:pt x="631" y="495"/>
                        <a:pt x="739" y="604"/>
                        <a:pt x="832" y="722"/>
                      </a:cubicBezTo>
                      <a:lnTo>
                        <a:pt x="1247" y="1347"/>
                      </a:lnTo>
                      <a:cubicBezTo>
                        <a:pt x="1250" y="1352"/>
                        <a:pt x="1256" y="1354"/>
                        <a:pt x="1261" y="1354"/>
                      </a:cubicBezTo>
                      <a:cubicBezTo>
                        <a:pt x="1264" y="1354"/>
                        <a:pt x="1266" y="1353"/>
                        <a:pt x="1269" y="1352"/>
                      </a:cubicBezTo>
                      <a:cubicBezTo>
                        <a:pt x="1275" y="1347"/>
                        <a:pt x="1277" y="1337"/>
                        <a:pt x="1272" y="1330"/>
                      </a:cubicBezTo>
                      <a:cubicBezTo>
                        <a:pt x="1180" y="1181"/>
                        <a:pt x="1104" y="1022"/>
                        <a:pt x="1014" y="871"/>
                      </a:cubicBezTo>
                      <a:cubicBezTo>
                        <a:pt x="975" y="805"/>
                        <a:pt x="931" y="743"/>
                        <a:pt x="884" y="683"/>
                      </a:cubicBezTo>
                      <a:cubicBezTo>
                        <a:pt x="787" y="561"/>
                        <a:pt x="676" y="450"/>
                        <a:pt x="557" y="349"/>
                      </a:cubicBezTo>
                      <a:cubicBezTo>
                        <a:pt x="427" y="242"/>
                        <a:pt x="292" y="141"/>
                        <a:pt x="153" y="47"/>
                      </a:cubicBez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9FCC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grpSp>
              <p:nvGrpSpPr>
                <p:cNvPr id="107" name="Google Shape;3350;p45"/>
                <p:cNvGrpSpPr/>
                <p:nvPr/>
              </p:nvGrpSpPr>
              <p:grpSpPr>
                <a:xfrm>
                  <a:off x="7179236" y="2105306"/>
                  <a:ext cx="187809" cy="442060"/>
                  <a:chOff x="798840" y="4023340"/>
                  <a:chExt cx="103602" cy="243868"/>
                </a:xfrm>
              </p:grpSpPr>
              <p:sp>
                <p:nvSpPr>
                  <p:cNvPr id="1048931" name="Google Shape;3351;p45"/>
                  <p:cNvSpPr/>
                  <p:nvPr/>
                </p:nvSpPr>
                <p:spPr>
                  <a:xfrm>
                    <a:off x="854199" y="4096388"/>
                    <a:ext cx="36102" cy="79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1978" extrusionOk="0">
                        <a:moveTo>
                          <a:pt x="664" y="0"/>
                        </a:moveTo>
                        <a:cubicBezTo>
                          <a:pt x="666" y="3"/>
                          <a:pt x="667" y="5"/>
                          <a:pt x="668" y="8"/>
                        </a:cubicBezTo>
                        <a:lnTo>
                          <a:pt x="668" y="8"/>
                        </a:lnTo>
                        <a:cubicBezTo>
                          <a:pt x="667" y="5"/>
                          <a:pt x="666" y="3"/>
                          <a:pt x="664" y="0"/>
                        </a:cubicBezTo>
                        <a:close/>
                        <a:moveTo>
                          <a:pt x="668" y="8"/>
                        </a:moveTo>
                        <a:cubicBezTo>
                          <a:pt x="670" y="10"/>
                          <a:pt x="671" y="13"/>
                          <a:pt x="673" y="15"/>
                        </a:cubicBezTo>
                        <a:lnTo>
                          <a:pt x="673" y="15"/>
                        </a:lnTo>
                        <a:cubicBezTo>
                          <a:pt x="671" y="13"/>
                          <a:pt x="670" y="10"/>
                          <a:pt x="668" y="8"/>
                        </a:cubicBezTo>
                        <a:close/>
                        <a:moveTo>
                          <a:pt x="673" y="15"/>
                        </a:moveTo>
                        <a:cubicBezTo>
                          <a:pt x="673" y="15"/>
                          <a:pt x="673" y="15"/>
                          <a:pt x="673" y="15"/>
                        </a:cubicBezTo>
                        <a:lnTo>
                          <a:pt x="673" y="15"/>
                        </a:lnTo>
                        <a:cubicBezTo>
                          <a:pt x="673" y="15"/>
                          <a:pt x="673" y="15"/>
                          <a:pt x="673" y="15"/>
                        </a:cubicBezTo>
                        <a:cubicBezTo>
                          <a:pt x="673" y="15"/>
                          <a:pt x="673" y="15"/>
                          <a:pt x="673" y="15"/>
                        </a:cubicBezTo>
                        <a:close/>
                        <a:moveTo>
                          <a:pt x="673" y="15"/>
                        </a:moveTo>
                        <a:lnTo>
                          <a:pt x="673" y="15"/>
                        </a:lnTo>
                        <a:cubicBezTo>
                          <a:pt x="644" y="81"/>
                          <a:pt x="616" y="145"/>
                          <a:pt x="586" y="210"/>
                        </a:cubicBezTo>
                        <a:cubicBezTo>
                          <a:pt x="483" y="435"/>
                          <a:pt x="381" y="658"/>
                          <a:pt x="280" y="881"/>
                        </a:cubicBezTo>
                        <a:cubicBezTo>
                          <a:pt x="213" y="1030"/>
                          <a:pt x="146" y="1181"/>
                          <a:pt x="81" y="1330"/>
                        </a:cubicBezTo>
                        <a:cubicBezTo>
                          <a:pt x="54" y="1392"/>
                          <a:pt x="29" y="1455"/>
                          <a:pt x="0" y="1517"/>
                        </a:cubicBezTo>
                        <a:cubicBezTo>
                          <a:pt x="2" y="1522"/>
                          <a:pt x="4" y="1527"/>
                          <a:pt x="4" y="1533"/>
                        </a:cubicBezTo>
                        <a:cubicBezTo>
                          <a:pt x="10" y="1538"/>
                          <a:pt x="17" y="1545"/>
                          <a:pt x="24" y="1552"/>
                        </a:cubicBezTo>
                        <a:cubicBezTo>
                          <a:pt x="27" y="1552"/>
                          <a:pt x="29" y="1555"/>
                          <a:pt x="27" y="1559"/>
                        </a:cubicBezTo>
                        <a:cubicBezTo>
                          <a:pt x="25" y="1560"/>
                          <a:pt x="22" y="1562"/>
                          <a:pt x="20" y="1562"/>
                        </a:cubicBezTo>
                        <a:lnTo>
                          <a:pt x="12" y="1562"/>
                        </a:lnTo>
                        <a:cubicBezTo>
                          <a:pt x="52" y="1701"/>
                          <a:pt x="91" y="1840"/>
                          <a:pt x="129" y="1978"/>
                        </a:cubicBezTo>
                        <a:cubicBezTo>
                          <a:pt x="218" y="1736"/>
                          <a:pt x="324" y="1502"/>
                          <a:pt x="443" y="1273"/>
                        </a:cubicBezTo>
                        <a:cubicBezTo>
                          <a:pt x="522" y="1122"/>
                          <a:pt x="607" y="973"/>
                          <a:pt x="695" y="826"/>
                        </a:cubicBezTo>
                        <a:cubicBezTo>
                          <a:pt x="760" y="717"/>
                          <a:pt x="829" y="609"/>
                          <a:pt x="898" y="504"/>
                        </a:cubicBezTo>
                        <a:cubicBezTo>
                          <a:pt x="884" y="468"/>
                          <a:pt x="871" y="433"/>
                          <a:pt x="856" y="398"/>
                        </a:cubicBezTo>
                        <a:cubicBezTo>
                          <a:pt x="802" y="267"/>
                          <a:pt x="741" y="140"/>
                          <a:pt x="673" y="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2" name="Google Shape;3352;p45"/>
                  <p:cNvSpPr/>
                  <p:nvPr/>
                </p:nvSpPr>
                <p:spPr>
                  <a:xfrm>
                    <a:off x="800529" y="4068125"/>
                    <a:ext cx="37107" cy="38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3" h="960" extrusionOk="0">
                        <a:moveTo>
                          <a:pt x="76" y="1"/>
                        </a:moveTo>
                        <a:cubicBezTo>
                          <a:pt x="47" y="138"/>
                          <a:pt x="22" y="286"/>
                          <a:pt x="2" y="442"/>
                        </a:cubicBezTo>
                        <a:cubicBezTo>
                          <a:pt x="2" y="450"/>
                          <a:pt x="0" y="458"/>
                          <a:pt x="0" y="467"/>
                        </a:cubicBezTo>
                        <a:lnTo>
                          <a:pt x="42" y="490"/>
                        </a:lnTo>
                        <a:cubicBezTo>
                          <a:pt x="262" y="608"/>
                          <a:pt x="483" y="722"/>
                          <a:pt x="703" y="839"/>
                        </a:cubicBezTo>
                        <a:cubicBezTo>
                          <a:pt x="758" y="868"/>
                          <a:pt x="812" y="898"/>
                          <a:pt x="866" y="928"/>
                        </a:cubicBezTo>
                        <a:lnTo>
                          <a:pt x="923" y="960"/>
                        </a:lnTo>
                        <a:cubicBezTo>
                          <a:pt x="896" y="861"/>
                          <a:pt x="867" y="760"/>
                          <a:pt x="839" y="660"/>
                        </a:cubicBezTo>
                        <a:cubicBezTo>
                          <a:pt x="815" y="569"/>
                          <a:pt x="790" y="479"/>
                          <a:pt x="767" y="388"/>
                        </a:cubicBezTo>
                        <a:cubicBezTo>
                          <a:pt x="751" y="381"/>
                          <a:pt x="738" y="373"/>
                          <a:pt x="725" y="366"/>
                        </a:cubicBezTo>
                        <a:cubicBezTo>
                          <a:pt x="585" y="292"/>
                          <a:pt x="445" y="219"/>
                          <a:pt x="307" y="141"/>
                        </a:cubicBezTo>
                        <a:cubicBezTo>
                          <a:pt x="228" y="96"/>
                          <a:pt x="151" y="49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3" name="Google Shape;3353;p45"/>
                  <p:cNvSpPr/>
                  <p:nvPr/>
                </p:nvSpPr>
                <p:spPr>
                  <a:xfrm>
                    <a:off x="804228" y="4049512"/>
                    <a:ext cx="26212" cy="31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786" extrusionOk="0">
                        <a:moveTo>
                          <a:pt x="101" y="1"/>
                        </a:moveTo>
                        <a:cubicBezTo>
                          <a:pt x="67" y="116"/>
                          <a:pt x="32" y="246"/>
                          <a:pt x="2" y="386"/>
                        </a:cubicBezTo>
                        <a:cubicBezTo>
                          <a:pt x="2" y="390"/>
                          <a:pt x="0" y="393"/>
                          <a:pt x="0" y="397"/>
                        </a:cubicBezTo>
                        <a:cubicBezTo>
                          <a:pt x="83" y="448"/>
                          <a:pt x="165" y="500"/>
                          <a:pt x="249" y="551"/>
                        </a:cubicBezTo>
                        <a:cubicBezTo>
                          <a:pt x="379" y="631"/>
                          <a:pt x="514" y="708"/>
                          <a:pt x="643" y="786"/>
                        </a:cubicBezTo>
                        <a:cubicBezTo>
                          <a:pt x="646" y="777"/>
                          <a:pt x="648" y="771"/>
                          <a:pt x="651" y="762"/>
                        </a:cubicBezTo>
                        <a:cubicBezTo>
                          <a:pt x="604" y="588"/>
                          <a:pt x="557" y="415"/>
                          <a:pt x="512" y="241"/>
                        </a:cubicBezTo>
                        <a:lnTo>
                          <a:pt x="485" y="227"/>
                        </a:lnTo>
                        <a:cubicBezTo>
                          <a:pt x="420" y="192"/>
                          <a:pt x="354" y="155"/>
                          <a:pt x="290" y="118"/>
                        </a:cubicBezTo>
                        <a:cubicBezTo>
                          <a:pt x="225" y="79"/>
                          <a:pt x="165" y="4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4" name="Google Shape;3354;p45"/>
                  <p:cNvSpPr/>
                  <p:nvPr/>
                </p:nvSpPr>
                <p:spPr>
                  <a:xfrm>
                    <a:off x="798961" y="4089232"/>
                    <a:ext cx="45670" cy="42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6" h="1061" extrusionOk="0">
                        <a:moveTo>
                          <a:pt x="32" y="1"/>
                        </a:moveTo>
                        <a:cubicBezTo>
                          <a:pt x="21" y="116"/>
                          <a:pt x="11" y="234"/>
                          <a:pt x="6" y="358"/>
                        </a:cubicBezTo>
                        <a:cubicBezTo>
                          <a:pt x="2" y="408"/>
                          <a:pt x="0" y="460"/>
                          <a:pt x="0" y="512"/>
                        </a:cubicBezTo>
                        <a:lnTo>
                          <a:pt x="0" y="531"/>
                        </a:lnTo>
                        <a:cubicBezTo>
                          <a:pt x="63" y="561"/>
                          <a:pt x="125" y="593"/>
                          <a:pt x="187" y="623"/>
                        </a:cubicBezTo>
                        <a:cubicBezTo>
                          <a:pt x="331" y="692"/>
                          <a:pt x="477" y="757"/>
                          <a:pt x="621" y="824"/>
                        </a:cubicBezTo>
                        <a:cubicBezTo>
                          <a:pt x="769" y="891"/>
                          <a:pt x="913" y="958"/>
                          <a:pt x="1057" y="1027"/>
                        </a:cubicBezTo>
                        <a:cubicBezTo>
                          <a:pt x="1082" y="1039"/>
                          <a:pt x="1109" y="1047"/>
                          <a:pt x="1136" y="1061"/>
                        </a:cubicBezTo>
                        <a:cubicBezTo>
                          <a:pt x="1084" y="876"/>
                          <a:pt x="1034" y="693"/>
                          <a:pt x="983" y="510"/>
                        </a:cubicBezTo>
                        <a:cubicBezTo>
                          <a:pt x="973" y="507"/>
                          <a:pt x="965" y="500"/>
                          <a:pt x="957" y="497"/>
                        </a:cubicBezTo>
                        <a:cubicBezTo>
                          <a:pt x="876" y="460"/>
                          <a:pt x="797" y="418"/>
                          <a:pt x="718" y="378"/>
                        </a:cubicBezTo>
                        <a:cubicBezTo>
                          <a:pt x="640" y="336"/>
                          <a:pt x="561" y="294"/>
                          <a:pt x="484" y="252"/>
                        </a:cubicBezTo>
                        <a:cubicBezTo>
                          <a:pt x="333" y="170"/>
                          <a:pt x="182" y="88"/>
                          <a:pt x="3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5" name="Google Shape;3355;p45"/>
                  <p:cNvSpPr/>
                  <p:nvPr/>
                </p:nvSpPr>
                <p:spPr>
                  <a:xfrm>
                    <a:off x="798840" y="4113232"/>
                    <a:ext cx="102918" cy="153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0" h="3830" extrusionOk="0">
                        <a:moveTo>
                          <a:pt x="531" y="2225"/>
                        </a:moveTo>
                        <a:cubicBezTo>
                          <a:pt x="537" y="2236"/>
                          <a:pt x="543" y="2247"/>
                          <a:pt x="548" y="2257"/>
                        </a:cubicBezTo>
                        <a:lnTo>
                          <a:pt x="548" y="2257"/>
                        </a:lnTo>
                        <a:cubicBezTo>
                          <a:pt x="543" y="2246"/>
                          <a:pt x="537" y="2236"/>
                          <a:pt x="531" y="2225"/>
                        </a:cubicBezTo>
                        <a:close/>
                        <a:moveTo>
                          <a:pt x="2" y="1"/>
                        </a:moveTo>
                        <a:lnTo>
                          <a:pt x="2" y="1"/>
                        </a:lnTo>
                        <a:cubicBezTo>
                          <a:pt x="0" y="425"/>
                          <a:pt x="54" y="849"/>
                          <a:pt x="161" y="1260"/>
                        </a:cubicBezTo>
                        <a:cubicBezTo>
                          <a:pt x="258" y="1630"/>
                          <a:pt x="386" y="1950"/>
                          <a:pt x="531" y="2225"/>
                        </a:cubicBezTo>
                        <a:lnTo>
                          <a:pt x="531" y="2225"/>
                        </a:lnTo>
                        <a:cubicBezTo>
                          <a:pt x="529" y="2220"/>
                          <a:pt x="526" y="2214"/>
                          <a:pt x="523" y="2208"/>
                        </a:cubicBezTo>
                        <a:lnTo>
                          <a:pt x="523" y="2208"/>
                        </a:lnTo>
                        <a:cubicBezTo>
                          <a:pt x="698" y="2253"/>
                          <a:pt x="871" y="2297"/>
                          <a:pt x="1047" y="2339"/>
                        </a:cubicBezTo>
                        <a:cubicBezTo>
                          <a:pt x="1233" y="2384"/>
                          <a:pt x="1419" y="2426"/>
                          <a:pt x="1609" y="2461"/>
                        </a:cubicBezTo>
                        <a:cubicBezTo>
                          <a:pt x="1641" y="2465"/>
                          <a:pt x="1674" y="2471"/>
                          <a:pt x="1708" y="2480"/>
                        </a:cubicBezTo>
                        <a:lnTo>
                          <a:pt x="1711" y="2481"/>
                        </a:lnTo>
                        <a:cubicBezTo>
                          <a:pt x="1686" y="2404"/>
                          <a:pt x="1662" y="2327"/>
                          <a:pt x="1639" y="2250"/>
                        </a:cubicBezTo>
                        <a:cubicBezTo>
                          <a:pt x="1625" y="2208"/>
                          <a:pt x="1614" y="2164"/>
                          <a:pt x="1600" y="2122"/>
                        </a:cubicBezTo>
                        <a:lnTo>
                          <a:pt x="1595" y="2122"/>
                        </a:lnTo>
                        <a:cubicBezTo>
                          <a:pt x="1592" y="2122"/>
                          <a:pt x="1589" y="2122"/>
                          <a:pt x="1585" y="2121"/>
                        </a:cubicBezTo>
                        <a:cubicBezTo>
                          <a:pt x="1543" y="2111"/>
                          <a:pt x="1505" y="2101"/>
                          <a:pt x="1464" y="2087"/>
                        </a:cubicBezTo>
                        <a:cubicBezTo>
                          <a:pt x="1100" y="1980"/>
                          <a:pt x="745" y="1851"/>
                          <a:pt x="381" y="1745"/>
                        </a:cubicBezTo>
                        <a:lnTo>
                          <a:pt x="309" y="1723"/>
                        </a:lnTo>
                        <a:lnTo>
                          <a:pt x="297" y="1691"/>
                        </a:lnTo>
                        <a:lnTo>
                          <a:pt x="297" y="1691"/>
                        </a:lnTo>
                        <a:cubicBezTo>
                          <a:pt x="339" y="1700"/>
                          <a:pt x="381" y="1710"/>
                          <a:pt x="421" y="1720"/>
                        </a:cubicBezTo>
                        <a:cubicBezTo>
                          <a:pt x="523" y="1747"/>
                          <a:pt x="624" y="1777"/>
                          <a:pt x="725" y="1807"/>
                        </a:cubicBezTo>
                        <a:cubicBezTo>
                          <a:pt x="995" y="1891"/>
                          <a:pt x="1265" y="1982"/>
                          <a:pt x="1537" y="2062"/>
                        </a:cubicBezTo>
                        <a:cubicBezTo>
                          <a:pt x="1553" y="2067"/>
                          <a:pt x="1572" y="2069"/>
                          <a:pt x="1587" y="2075"/>
                        </a:cubicBezTo>
                        <a:cubicBezTo>
                          <a:pt x="1547" y="1938"/>
                          <a:pt x="1508" y="1800"/>
                          <a:pt x="1469" y="1663"/>
                        </a:cubicBezTo>
                        <a:cubicBezTo>
                          <a:pt x="1422" y="1663"/>
                          <a:pt x="1379" y="1634"/>
                          <a:pt x="1334" y="1621"/>
                        </a:cubicBezTo>
                        <a:cubicBezTo>
                          <a:pt x="988" y="1520"/>
                          <a:pt x="643" y="1421"/>
                          <a:pt x="295" y="1334"/>
                        </a:cubicBezTo>
                        <a:lnTo>
                          <a:pt x="175" y="1304"/>
                        </a:lnTo>
                        <a:cubicBezTo>
                          <a:pt x="171" y="1291"/>
                          <a:pt x="168" y="1280"/>
                          <a:pt x="165" y="1267"/>
                        </a:cubicBezTo>
                        <a:lnTo>
                          <a:pt x="165" y="1267"/>
                        </a:lnTo>
                        <a:lnTo>
                          <a:pt x="185" y="1272"/>
                        </a:lnTo>
                        <a:cubicBezTo>
                          <a:pt x="352" y="1306"/>
                          <a:pt x="520" y="1348"/>
                          <a:pt x="686" y="1391"/>
                        </a:cubicBezTo>
                        <a:cubicBezTo>
                          <a:pt x="934" y="1455"/>
                          <a:pt x="1183" y="1524"/>
                          <a:pt x="1427" y="1601"/>
                        </a:cubicBezTo>
                        <a:cubicBezTo>
                          <a:pt x="1436" y="1602"/>
                          <a:pt x="1444" y="1604"/>
                          <a:pt x="1453" y="1606"/>
                        </a:cubicBezTo>
                        <a:cubicBezTo>
                          <a:pt x="1409" y="1450"/>
                          <a:pt x="1367" y="1294"/>
                          <a:pt x="1325" y="1138"/>
                        </a:cubicBezTo>
                        <a:cubicBezTo>
                          <a:pt x="1166" y="1089"/>
                          <a:pt x="1008" y="1036"/>
                          <a:pt x="852" y="977"/>
                        </a:cubicBezTo>
                        <a:cubicBezTo>
                          <a:pt x="604" y="883"/>
                          <a:pt x="357" y="784"/>
                          <a:pt x="113" y="682"/>
                        </a:cubicBezTo>
                        <a:lnTo>
                          <a:pt x="44" y="651"/>
                        </a:lnTo>
                        <a:cubicBezTo>
                          <a:pt x="42" y="633"/>
                          <a:pt x="39" y="613"/>
                          <a:pt x="37" y="594"/>
                        </a:cubicBezTo>
                        <a:lnTo>
                          <a:pt x="37" y="594"/>
                        </a:lnTo>
                        <a:cubicBezTo>
                          <a:pt x="81" y="610"/>
                          <a:pt x="126" y="626"/>
                          <a:pt x="170" y="643"/>
                        </a:cubicBezTo>
                        <a:cubicBezTo>
                          <a:pt x="498" y="769"/>
                          <a:pt x="825" y="906"/>
                          <a:pt x="1154" y="1029"/>
                        </a:cubicBezTo>
                        <a:lnTo>
                          <a:pt x="1310" y="1086"/>
                        </a:lnTo>
                        <a:cubicBezTo>
                          <a:pt x="1288" y="1012"/>
                          <a:pt x="1268" y="937"/>
                          <a:pt x="1248" y="863"/>
                        </a:cubicBezTo>
                        <a:cubicBezTo>
                          <a:pt x="1218" y="752"/>
                          <a:pt x="1186" y="641"/>
                          <a:pt x="1156" y="531"/>
                        </a:cubicBezTo>
                        <a:cubicBezTo>
                          <a:pt x="1142" y="526"/>
                          <a:pt x="1131" y="519"/>
                          <a:pt x="1119" y="514"/>
                        </a:cubicBezTo>
                        <a:cubicBezTo>
                          <a:pt x="996" y="465"/>
                          <a:pt x="872" y="413"/>
                          <a:pt x="750" y="360"/>
                        </a:cubicBezTo>
                        <a:cubicBezTo>
                          <a:pt x="626" y="306"/>
                          <a:pt x="505" y="252"/>
                          <a:pt x="384" y="194"/>
                        </a:cubicBezTo>
                        <a:cubicBezTo>
                          <a:pt x="255" y="133"/>
                          <a:pt x="126" y="68"/>
                          <a:pt x="2" y="1"/>
                        </a:cubicBezTo>
                        <a:close/>
                        <a:moveTo>
                          <a:pt x="2560" y="2230"/>
                        </a:moveTo>
                        <a:lnTo>
                          <a:pt x="2560" y="2230"/>
                        </a:lnTo>
                        <a:cubicBezTo>
                          <a:pt x="2503" y="2364"/>
                          <a:pt x="2444" y="2500"/>
                          <a:pt x="2390" y="2637"/>
                        </a:cubicBezTo>
                        <a:cubicBezTo>
                          <a:pt x="2301" y="2862"/>
                          <a:pt x="2221" y="3090"/>
                          <a:pt x="2157" y="3317"/>
                        </a:cubicBezTo>
                        <a:cubicBezTo>
                          <a:pt x="2154" y="3333"/>
                          <a:pt x="2149" y="3349"/>
                          <a:pt x="2142" y="3364"/>
                        </a:cubicBezTo>
                        <a:cubicBezTo>
                          <a:pt x="2139" y="3370"/>
                          <a:pt x="2132" y="3377"/>
                          <a:pt x="2124" y="3382"/>
                        </a:cubicBezTo>
                        <a:cubicBezTo>
                          <a:pt x="2173" y="3495"/>
                          <a:pt x="2223" y="3606"/>
                          <a:pt x="2271" y="3719"/>
                        </a:cubicBezTo>
                        <a:lnTo>
                          <a:pt x="2271" y="3719"/>
                        </a:lnTo>
                        <a:cubicBezTo>
                          <a:pt x="2276" y="3680"/>
                          <a:pt x="2282" y="3642"/>
                          <a:pt x="2288" y="3603"/>
                        </a:cubicBezTo>
                        <a:cubicBezTo>
                          <a:pt x="2291" y="3580"/>
                          <a:pt x="2296" y="3555"/>
                          <a:pt x="2300" y="3531"/>
                        </a:cubicBezTo>
                        <a:cubicBezTo>
                          <a:pt x="2318" y="3434"/>
                          <a:pt x="2342" y="3338"/>
                          <a:pt x="2367" y="3241"/>
                        </a:cubicBezTo>
                        <a:lnTo>
                          <a:pt x="2404" y="3094"/>
                        </a:lnTo>
                        <a:cubicBezTo>
                          <a:pt x="2424" y="3018"/>
                          <a:pt x="2442" y="2941"/>
                          <a:pt x="2461" y="2860"/>
                        </a:cubicBezTo>
                        <a:cubicBezTo>
                          <a:pt x="2474" y="2807"/>
                          <a:pt x="2486" y="2751"/>
                          <a:pt x="2496" y="2694"/>
                        </a:cubicBezTo>
                        <a:cubicBezTo>
                          <a:pt x="2508" y="2637"/>
                          <a:pt x="2518" y="2577"/>
                          <a:pt x="2528" y="2517"/>
                        </a:cubicBezTo>
                        <a:cubicBezTo>
                          <a:pt x="2531" y="2485"/>
                          <a:pt x="2536" y="2453"/>
                          <a:pt x="2541" y="2421"/>
                        </a:cubicBezTo>
                        <a:cubicBezTo>
                          <a:pt x="2548" y="2361"/>
                          <a:pt x="2555" y="2295"/>
                          <a:pt x="2560" y="2230"/>
                        </a:cubicBezTo>
                        <a:close/>
                        <a:moveTo>
                          <a:pt x="548" y="2257"/>
                        </a:moveTo>
                        <a:cubicBezTo>
                          <a:pt x="1226" y="3514"/>
                          <a:pt x="2261" y="3830"/>
                          <a:pt x="2261" y="3830"/>
                        </a:cubicBezTo>
                        <a:cubicBezTo>
                          <a:pt x="2261" y="3830"/>
                          <a:pt x="2261" y="3830"/>
                          <a:pt x="2261" y="3829"/>
                        </a:cubicBezTo>
                        <a:lnTo>
                          <a:pt x="2261" y="3829"/>
                        </a:lnTo>
                        <a:cubicBezTo>
                          <a:pt x="2262" y="3830"/>
                          <a:pt x="2263" y="3830"/>
                          <a:pt x="2263" y="3830"/>
                        </a:cubicBezTo>
                        <a:cubicBezTo>
                          <a:pt x="2264" y="3793"/>
                          <a:pt x="2268" y="3758"/>
                          <a:pt x="2273" y="3723"/>
                        </a:cubicBezTo>
                        <a:cubicBezTo>
                          <a:pt x="2272" y="3721"/>
                          <a:pt x="2272" y="3720"/>
                          <a:pt x="2271" y="3719"/>
                        </a:cubicBezTo>
                        <a:lnTo>
                          <a:pt x="2271" y="3719"/>
                        </a:lnTo>
                        <a:cubicBezTo>
                          <a:pt x="2267" y="3755"/>
                          <a:pt x="2264" y="3792"/>
                          <a:pt x="2261" y="3829"/>
                        </a:cubicBezTo>
                        <a:lnTo>
                          <a:pt x="2261" y="3829"/>
                        </a:lnTo>
                        <a:cubicBezTo>
                          <a:pt x="2258" y="3828"/>
                          <a:pt x="2248" y="3825"/>
                          <a:pt x="2234" y="3820"/>
                        </a:cubicBezTo>
                        <a:cubicBezTo>
                          <a:pt x="2211" y="3766"/>
                          <a:pt x="2189" y="3712"/>
                          <a:pt x="2165" y="3659"/>
                        </a:cubicBezTo>
                        <a:cubicBezTo>
                          <a:pt x="2134" y="3590"/>
                          <a:pt x="2103" y="3520"/>
                          <a:pt x="2073" y="3449"/>
                        </a:cubicBezTo>
                        <a:cubicBezTo>
                          <a:pt x="2070" y="3451"/>
                          <a:pt x="2068" y="3453"/>
                          <a:pt x="2065" y="3453"/>
                        </a:cubicBezTo>
                        <a:cubicBezTo>
                          <a:pt x="2064" y="3453"/>
                          <a:pt x="2063" y="3453"/>
                          <a:pt x="2062" y="3453"/>
                        </a:cubicBezTo>
                        <a:cubicBezTo>
                          <a:pt x="2059" y="3453"/>
                          <a:pt x="2055" y="3452"/>
                          <a:pt x="2051" y="3451"/>
                        </a:cubicBezTo>
                        <a:cubicBezTo>
                          <a:pt x="1947" y="3437"/>
                          <a:pt x="1843" y="3417"/>
                          <a:pt x="1741" y="3390"/>
                        </a:cubicBezTo>
                        <a:cubicBezTo>
                          <a:pt x="1637" y="3362"/>
                          <a:pt x="1531" y="3330"/>
                          <a:pt x="1427" y="3297"/>
                        </a:cubicBezTo>
                        <a:cubicBezTo>
                          <a:pt x="1399" y="3286"/>
                          <a:pt x="1370" y="3275"/>
                          <a:pt x="1340" y="3265"/>
                        </a:cubicBezTo>
                        <a:cubicBezTo>
                          <a:pt x="1308" y="3236"/>
                          <a:pt x="1278" y="3208"/>
                          <a:pt x="1245" y="3177"/>
                        </a:cubicBezTo>
                        <a:lnTo>
                          <a:pt x="1245" y="3177"/>
                        </a:lnTo>
                        <a:lnTo>
                          <a:pt x="1479" y="3250"/>
                        </a:lnTo>
                        <a:cubicBezTo>
                          <a:pt x="1644" y="3302"/>
                          <a:pt x="1812" y="3345"/>
                          <a:pt x="1981" y="3379"/>
                        </a:cubicBezTo>
                        <a:cubicBezTo>
                          <a:pt x="2003" y="3384"/>
                          <a:pt x="2025" y="3382"/>
                          <a:pt x="2045" y="3385"/>
                        </a:cubicBezTo>
                        <a:cubicBezTo>
                          <a:pt x="2013" y="3310"/>
                          <a:pt x="1981" y="3234"/>
                          <a:pt x="1951" y="3159"/>
                        </a:cubicBezTo>
                        <a:cubicBezTo>
                          <a:pt x="1931" y="3107"/>
                          <a:pt x="1912" y="3057"/>
                          <a:pt x="1892" y="3005"/>
                        </a:cubicBezTo>
                        <a:cubicBezTo>
                          <a:pt x="1875" y="3006"/>
                          <a:pt x="1857" y="3008"/>
                          <a:pt x="1840" y="3008"/>
                        </a:cubicBezTo>
                        <a:cubicBezTo>
                          <a:pt x="1828" y="3008"/>
                          <a:pt x="1817" y="3006"/>
                          <a:pt x="1807" y="3005"/>
                        </a:cubicBezTo>
                        <a:cubicBezTo>
                          <a:pt x="1659" y="2986"/>
                          <a:pt x="1511" y="2954"/>
                          <a:pt x="1364" y="2924"/>
                        </a:cubicBezTo>
                        <a:cubicBezTo>
                          <a:pt x="1216" y="2894"/>
                          <a:pt x="1070" y="2862"/>
                          <a:pt x="924" y="2825"/>
                        </a:cubicBezTo>
                        <a:cubicBezTo>
                          <a:pt x="908" y="2805"/>
                          <a:pt x="892" y="2785"/>
                          <a:pt x="876" y="2765"/>
                        </a:cubicBezTo>
                        <a:lnTo>
                          <a:pt x="876" y="2765"/>
                        </a:lnTo>
                        <a:cubicBezTo>
                          <a:pt x="1178" y="2832"/>
                          <a:pt x="1483" y="2897"/>
                          <a:pt x="1785" y="2951"/>
                        </a:cubicBezTo>
                        <a:cubicBezTo>
                          <a:pt x="1808" y="2954"/>
                          <a:pt x="1832" y="2959"/>
                          <a:pt x="1854" y="2966"/>
                        </a:cubicBezTo>
                        <a:cubicBezTo>
                          <a:pt x="1864" y="2968"/>
                          <a:pt x="1872" y="2971"/>
                          <a:pt x="1880" y="2976"/>
                        </a:cubicBezTo>
                        <a:cubicBezTo>
                          <a:pt x="1825" y="2824"/>
                          <a:pt x="1771" y="2671"/>
                          <a:pt x="1723" y="2517"/>
                        </a:cubicBezTo>
                        <a:cubicBezTo>
                          <a:pt x="1714" y="2518"/>
                          <a:pt x="1706" y="2520"/>
                          <a:pt x="1698" y="2520"/>
                        </a:cubicBezTo>
                        <a:lnTo>
                          <a:pt x="1687" y="2520"/>
                        </a:lnTo>
                        <a:cubicBezTo>
                          <a:pt x="1600" y="2512"/>
                          <a:pt x="1513" y="2500"/>
                          <a:pt x="1427" y="2485"/>
                        </a:cubicBezTo>
                        <a:cubicBezTo>
                          <a:pt x="1342" y="2471"/>
                          <a:pt x="1256" y="2453"/>
                          <a:pt x="1173" y="2434"/>
                        </a:cubicBezTo>
                        <a:cubicBezTo>
                          <a:pt x="1058" y="2409"/>
                          <a:pt x="946" y="2381"/>
                          <a:pt x="835" y="2351"/>
                        </a:cubicBezTo>
                        <a:cubicBezTo>
                          <a:pt x="740" y="2324"/>
                          <a:pt x="646" y="2295"/>
                          <a:pt x="554" y="2267"/>
                        </a:cubicBezTo>
                        <a:cubicBezTo>
                          <a:pt x="552" y="2263"/>
                          <a:pt x="550" y="2260"/>
                          <a:pt x="548" y="2257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6" name="Google Shape;3356;p45"/>
                  <p:cNvSpPr/>
                  <p:nvPr/>
                </p:nvSpPr>
                <p:spPr>
                  <a:xfrm>
                    <a:off x="876351" y="4176752"/>
                    <a:ext cx="26091" cy="70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" h="1749" extrusionOk="0">
                        <a:moveTo>
                          <a:pt x="633" y="1"/>
                        </a:moveTo>
                        <a:cubicBezTo>
                          <a:pt x="622" y="22"/>
                          <a:pt x="610" y="44"/>
                          <a:pt x="598" y="66"/>
                        </a:cubicBezTo>
                        <a:cubicBezTo>
                          <a:pt x="513" y="222"/>
                          <a:pt x="430" y="378"/>
                          <a:pt x="352" y="536"/>
                        </a:cubicBezTo>
                        <a:cubicBezTo>
                          <a:pt x="231" y="776"/>
                          <a:pt x="128" y="1020"/>
                          <a:pt x="33" y="1264"/>
                        </a:cubicBezTo>
                        <a:cubicBezTo>
                          <a:pt x="30" y="1274"/>
                          <a:pt x="24" y="1285"/>
                          <a:pt x="19" y="1296"/>
                        </a:cubicBezTo>
                        <a:cubicBezTo>
                          <a:pt x="13" y="1304"/>
                          <a:pt x="8" y="1312"/>
                          <a:pt x="1" y="1321"/>
                        </a:cubicBezTo>
                        <a:cubicBezTo>
                          <a:pt x="28" y="1398"/>
                          <a:pt x="58" y="1475"/>
                          <a:pt x="90" y="1550"/>
                        </a:cubicBezTo>
                        <a:cubicBezTo>
                          <a:pt x="115" y="1618"/>
                          <a:pt x="144" y="1683"/>
                          <a:pt x="172" y="1748"/>
                        </a:cubicBezTo>
                        <a:cubicBezTo>
                          <a:pt x="172" y="1747"/>
                          <a:pt x="172" y="1745"/>
                          <a:pt x="174" y="1743"/>
                        </a:cubicBezTo>
                        <a:cubicBezTo>
                          <a:pt x="221" y="1567"/>
                          <a:pt x="278" y="1396"/>
                          <a:pt x="345" y="1227"/>
                        </a:cubicBezTo>
                        <a:cubicBezTo>
                          <a:pt x="427" y="1009"/>
                          <a:pt x="519" y="791"/>
                          <a:pt x="615" y="578"/>
                        </a:cubicBezTo>
                        <a:cubicBezTo>
                          <a:pt x="623" y="559"/>
                          <a:pt x="632" y="542"/>
                          <a:pt x="640" y="524"/>
                        </a:cubicBezTo>
                        <a:cubicBezTo>
                          <a:pt x="648" y="350"/>
                          <a:pt x="645" y="175"/>
                          <a:pt x="63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7" name="Google Shape;3357;p45"/>
                  <p:cNvSpPr/>
                  <p:nvPr/>
                </p:nvSpPr>
                <p:spPr>
                  <a:xfrm>
                    <a:off x="867868" y="4148892"/>
                    <a:ext cx="33770" cy="7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0" h="1952" extrusionOk="0">
                        <a:moveTo>
                          <a:pt x="762" y="1"/>
                        </a:moveTo>
                        <a:cubicBezTo>
                          <a:pt x="653" y="185"/>
                          <a:pt x="546" y="368"/>
                          <a:pt x="442" y="554"/>
                        </a:cubicBezTo>
                        <a:cubicBezTo>
                          <a:pt x="378" y="669"/>
                          <a:pt x="316" y="784"/>
                          <a:pt x="254" y="900"/>
                        </a:cubicBezTo>
                        <a:cubicBezTo>
                          <a:pt x="192" y="1016"/>
                          <a:pt x="131" y="1133"/>
                          <a:pt x="71" y="1251"/>
                        </a:cubicBezTo>
                        <a:cubicBezTo>
                          <a:pt x="48" y="1297"/>
                          <a:pt x="26" y="1344"/>
                          <a:pt x="1" y="1391"/>
                        </a:cubicBezTo>
                        <a:cubicBezTo>
                          <a:pt x="59" y="1579"/>
                          <a:pt x="123" y="1767"/>
                          <a:pt x="190" y="1952"/>
                        </a:cubicBezTo>
                        <a:lnTo>
                          <a:pt x="194" y="1938"/>
                        </a:lnTo>
                        <a:cubicBezTo>
                          <a:pt x="272" y="1687"/>
                          <a:pt x="386" y="1443"/>
                          <a:pt x="506" y="1202"/>
                        </a:cubicBezTo>
                        <a:cubicBezTo>
                          <a:pt x="584" y="1043"/>
                          <a:pt x="670" y="885"/>
                          <a:pt x="757" y="731"/>
                        </a:cubicBezTo>
                        <a:cubicBezTo>
                          <a:pt x="784" y="684"/>
                          <a:pt x="812" y="638"/>
                          <a:pt x="839" y="591"/>
                        </a:cubicBezTo>
                        <a:cubicBezTo>
                          <a:pt x="824" y="412"/>
                          <a:pt x="799" y="217"/>
                          <a:pt x="76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8" name="Google Shape;3358;p45"/>
                  <p:cNvSpPr/>
                  <p:nvPr/>
                </p:nvSpPr>
                <p:spPr>
                  <a:xfrm>
                    <a:off x="809132" y="4025511"/>
                    <a:ext cx="15076" cy="31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" h="781" extrusionOk="0">
                        <a:moveTo>
                          <a:pt x="195" y="1"/>
                        </a:moveTo>
                        <a:cubicBezTo>
                          <a:pt x="120" y="172"/>
                          <a:pt x="54" y="346"/>
                          <a:pt x="1" y="526"/>
                        </a:cubicBezTo>
                        <a:cubicBezTo>
                          <a:pt x="41" y="551"/>
                          <a:pt x="81" y="578"/>
                          <a:pt x="122" y="604"/>
                        </a:cubicBezTo>
                        <a:cubicBezTo>
                          <a:pt x="207" y="661"/>
                          <a:pt x="291" y="720"/>
                          <a:pt x="375" y="780"/>
                        </a:cubicBezTo>
                        <a:cubicBezTo>
                          <a:pt x="324" y="574"/>
                          <a:pt x="284" y="363"/>
                          <a:pt x="234" y="157"/>
                        </a:cubicBezTo>
                        <a:cubicBezTo>
                          <a:pt x="222" y="105"/>
                          <a:pt x="209" y="53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39" name="Google Shape;3359;p45"/>
                  <p:cNvSpPr/>
                  <p:nvPr/>
                </p:nvSpPr>
                <p:spPr>
                  <a:xfrm>
                    <a:off x="817896" y="4023340"/>
                    <a:ext cx="12865" cy="3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" h="749" extrusionOk="0">
                        <a:moveTo>
                          <a:pt x="2" y="1"/>
                        </a:moveTo>
                        <a:cubicBezTo>
                          <a:pt x="2" y="1"/>
                          <a:pt x="2" y="3"/>
                          <a:pt x="1" y="6"/>
                        </a:cubicBezTo>
                        <a:cubicBezTo>
                          <a:pt x="8" y="33"/>
                          <a:pt x="14" y="61"/>
                          <a:pt x="23" y="88"/>
                        </a:cubicBezTo>
                        <a:cubicBezTo>
                          <a:pt x="83" y="308"/>
                          <a:pt x="127" y="529"/>
                          <a:pt x="182" y="749"/>
                        </a:cubicBezTo>
                        <a:cubicBezTo>
                          <a:pt x="199" y="660"/>
                          <a:pt x="229" y="573"/>
                          <a:pt x="252" y="486"/>
                        </a:cubicBezTo>
                        <a:cubicBezTo>
                          <a:pt x="274" y="413"/>
                          <a:pt x="296" y="343"/>
                          <a:pt x="319" y="271"/>
                        </a:cubicBezTo>
                        <a:cubicBezTo>
                          <a:pt x="130" y="98"/>
                          <a:pt x="2" y="1"/>
                          <a:pt x="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0" name="Google Shape;3360;p45"/>
                  <p:cNvSpPr/>
                  <p:nvPr/>
                </p:nvSpPr>
                <p:spPr>
                  <a:xfrm>
                    <a:off x="860270" y="4118700"/>
                    <a:ext cx="37911" cy="8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" h="2074" extrusionOk="0">
                        <a:moveTo>
                          <a:pt x="767" y="1"/>
                        </a:moveTo>
                        <a:cubicBezTo>
                          <a:pt x="654" y="183"/>
                          <a:pt x="545" y="368"/>
                          <a:pt x="443" y="557"/>
                        </a:cubicBezTo>
                        <a:cubicBezTo>
                          <a:pt x="289" y="836"/>
                          <a:pt x="151" y="1124"/>
                          <a:pt x="32" y="1420"/>
                        </a:cubicBezTo>
                        <a:cubicBezTo>
                          <a:pt x="22" y="1446"/>
                          <a:pt x="10" y="1473"/>
                          <a:pt x="0" y="1498"/>
                        </a:cubicBezTo>
                        <a:cubicBezTo>
                          <a:pt x="54" y="1691"/>
                          <a:pt x="109" y="1882"/>
                          <a:pt x="168" y="2074"/>
                        </a:cubicBezTo>
                        <a:cubicBezTo>
                          <a:pt x="247" y="1899"/>
                          <a:pt x="331" y="1731"/>
                          <a:pt x="421" y="1565"/>
                        </a:cubicBezTo>
                        <a:cubicBezTo>
                          <a:pt x="579" y="1277"/>
                          <a:pt x="755" y="1000"/>
                          <a:pt x="933" y="718"/>
                        </a:cubicBezTo>
                        <a:cubicBezTo>
                          <a:pt x="934" y="715"/>
                          <a:pt x="938" y="712"/>
                          <a:pt x="943" y="712"/>
                        </a:cubicBezTo>
                        <a:cubicBezTo>
                          <a:pt x="924" y="613"/>
                          <a:pt x="906" y="512"/>
                          <a:pt x="882" y="405"/>
                        </a:cubicBezTo>
                        <a:cubicBezTo>
                          <a:pt x="854" y="269"/>
                          <a:pt x="814" y="133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1" name="Google Shape;3361;p45"/>
                  <p:cNvSpPr/>
                  <p:nvPr/>
                </p:nvSpPr>
                <p:spPr>
                  <a:xfrm>
                    <a:off x="832088" y="4045330"/>
                    <a:ext cx="48846" cy="10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5" h="2708" extrusionOk="0">
                        <a:moveTo>
                          <a:pt x="248" y="1"/>
                        </a:moveTo>
                        <a:cubicBezTo>
                          <a:pt x="225" y="73"/>
                          <a:pt x="201" y="143"/>
                          <a:pt x="179" y="214"/>
                        </a:cubicBezTo>
                        <a:cubicBezTo>
                          <a:pt x="146" y="319"/>
                          <a:pt x="114" y="425"/>
                          <a:pt x="84" y="532"/>
                        </a:cubicBezTo>
                        <a:cubicBezTo>
                          <a:pt x="54" y="635"/>
                          <a:pt x="27" y="739"/>
                          <a:pt x="0" y="841"/>
                        </a:cubicBezTo>
                        <a:cubicBezTo>
                          <a:pt x="34" y="965"/>
                          <a:pt x="69" y="1089"/>
                          <a:pt x="104" y="1213"/>
                        </a:cubicBezTo>
                        <a:cubicBezTo>
                          <a:pt x="126" y="1292"/>
                          <a:pt x="148" y="1369"/>
                          <a:pt x="169" y="1446"/>
                        </a:cubicBezTo>
                        <a:cubicBezTo>
                          <a:pt x="225" y="1274"/>
                          <a:pt x="285" y="1103"/>
                          <a:pt x="351" y="933"/>
                        </a:cubicBezTo>
                        <a:cubicBezTo>
                          <a:pt x="401" y="806"/>
                          <a:pt x="455" y="680"/>
                          <a:pt x="508" y="556"/>
                        </a:cubicBezTo>
                        <a:cubicBezTo>
                          <a:pt x="535" y="494"/>
                          <a:pt x="561" y="436"/>
                          <a:pt x="590" y="376"/>
                        </a:cubicBezTo>
                        <a:lnTo>
                          <a:pt x="590" y="376"/>
                        </a:lnTo>
                        <a:cubicBezTo>
                          <a:pt x="599" y="387"/>
                          <a:pt x="608" y="397"/>
                          <a:pt x="617" y="408"/>
                        </a:cubicBezTo>
                        <a:lnTo>
                          <a:pt x="617" y="408"/>
                        </a:lnTo>
                        <a:cubicBezTo>
                          <a:pt x="617" y="408"/>
                          <a:pt x="617" y="407"/>
                          <a:pt x="617" y="407"/>
                        </a:cubicBezTo>
                        <a:lnTo>
                          <a:pt x="590" y="375"/>
                        </a:lnTo>
                        <a:cubicBezTo>
                          <a:pt x="590" y="375"/>
                          <a:pt x="590" y="376"/>
                          <a:pt x="590" y="376"/>
                        </a:cubicBezTo>
                        <a:lnTo>
                          <a:pt x="590" y="376"/>
                        </a:lnTo>
                        <a:cubicBezTo>
                          <a:pt x="501" y="271"/>
                          <a:pt x="413" y="174"/>
                          <a:pt x="329" y="85"/>
                        </a:cubicBezTo>
                        <a:cubicBezTo>
                          <a:pt x="302" y="56"/>
                          <a:pt x="275" y="29"/>
                          <a:pt x="248" y="1"/>
                        </a:cubicBezTo>
                        <a:close/>
                        <a:moveTo>
                          <a:pt x="617" y="408"/>
                        </a:moveTo>
                        <a:cubicBezTo>
                          <a:pt x="563" y="537"/>
                          <a:pt x="511" y="665"/>
                          <a:pt x="460" y="792"/>
                        </a:cubicBezTo>
                        <a:cubicBezTo>
                          <a:pt x="384" y="977"/>
                          <a:pt x="310" y="1161"/>
                          <a:pt x="240" y="1348"/>
                        </a:cubicBezTo>
                        <a:cubicBezTo>
                          <a:pt x="221" y="1400"/>
                          <a:pt x="206" y="1455"/>
                          <a:pt x="186" y="1507"/>
                        </a:cubicBezTo>
                        <a:cubicBezTo>
                          <a:pt x="243" y="1711"/>
                          <a:pt x="302" y="1914"/>
                          <a:pt x="361" y="2119"/>
                        </a:cubicBezTo>
                        <a:cubicBezTo>
                          <a:pt x="364" y="2112"/>
                          <a:pt x="367" y="2104"/>
                          <a:pt x="371" y="2097"/>
                        </a:cubicBezTo>
                        <a:cubicBezTo>
                          <a:pt x="461" y="1861"/>
                          <a:pt x="560" y="1626"/>
                          <a:pt x="661" y="1391"/>
                        </a:cubicBezTo>
                        <a:cubicBezTo>
                          <a:pt x="745" y="1197"/>
                          <a:pt x="830" y="1004"/>
                          <a:pt x="919" y="811"/>
                        </a:cubicBezTo>
                        <a:cubicBezTo>
                          <a:pt x="919" y="809"/>
                          <a:pt x="920" y="807"/>
                          <a:pt x="922" y="805"/>
                        </a:cubicBezTo>
                        <a:lnTo>
                          <a:pt x="922" y="805"/>
                        </a:lnTo>
                        <a:cubicBezTo>
                          <a:pt x="932" y="820"/>
                          <a:pt x="942" y="835"/>
                          <a:pt x="953" y="850"/>
                        </a:cubicBezTo>
                        <a:lnTo>
                          <a:pt x="953" y="850"/>
                        </a:lnTo>
                        <a:cubicBezTo>
                          <a:pt x="953" y="850"/>
                          <a:pt x="953" y="849"/>
                          <a:pt x="953" y="849"/>
                        </a:cubicBezTo>
                        <a:cubicBezTo>
                          <a:pt x="943" y="834"/>
                          <a:pt x="933" y="819"/>
                          <a:pt x="923" y="804"/>
                        </a:cubicBezTo>
                        <a:cubicBezTo>
                          <a:pt x="922" y="804"/>
                          <a:pt x="922" y="805"/>
                          <a:pt x="922" y="805"/>
                        </a:cubicBezTo>
                        <a:lnTo>
                          <a:pt x="922" y="805"/>
                        </a:lnTo>
                        <a:cubicBezTo>
                          <a:pt x="822" y="664"/>
                          <a:pt x="719" y="531"/>
                          <a:pt x="617" y="408"/>
                        </a:cubicBezTo>
                        <a:close/>
                        <a:moveTo>
                          <a:pt x="953" y="850"/>
                        </a:moveTo>
                        <a:cubicBezTo>
                          <a:pt x="790" y="1232"/>
                          <a:pt x="629" y="1618"/>
                          <a:pt x="473" y="2002"/>
                        </a:cubicBezTo>
                        <a:cubicBezTo>
                          <a:pt x="451" y="2054"/>
                          <a:pt x="431" y="2107"/>
                          <a:pt x="408" y="2158"/>
                        </a:cubicBezTo>
                        <a:cubicBezTo>
                          <a:pt x="406" y="2163"/>
                          <a:pt x="404" y="2166"/>
                          <a:pt x="403" y="2169"/>
                        </a:cubicBezTo>
                        <a:cubicBezTo>
                          <a:pt x="396" y="2176"/>
                          <a:pt x="387" y="2181"/>
                          <a:pt x="379" y="2184"/>
                        </a:cubicBezTo>
                        <a:lnTo>
                          <a:pt x="386" y="2211"/>
                        </a:lnTo>
                        <a:cubicBezTo>
                          <a:pt x="389" y="2213"/>
                          <a:pt x="389" y="2216"/>
                          <a:pt x="389" y="2218"/>
                        </a:cubicBezTo>
                        <a:lnTo>
                          <a:pt x="387" y="2220"/>
                        </a:lnTo>
                        <a:lnTo>
                          <a:pt x="478" y="2535"/>
                        </a:lnTo>
                        <a:cubicBezTo>
                          <a:pt x="495" y="2592"/>
                          <a:pt x="510" y="2649"/>
                          <a:pt x="527" y="2708"/>
                        </a:cubicBezTo>
                        <a:cubicBezTo>
                          <a:pt x="622" y="2451"/>
                          <a:pt x="731" y="2200"/>
                          <a:pt x="844" y="1950"/>
                        </a:cubicBezTo>
                        <a:cubicBezTo>
                          <a:pt x="936" y="1740"/>
                          <a:pt x="1033" y="1534"/>
                          <a:pt x="1134" y="1329"/>
                        </a:cubicBezTo>
                        <a:cubicBezTo>
                          <a:pt x="1151" y="1294"/>
                          <a:pt x="1169" y="1259"/>
                          <a:pt x="1188" y="1225"/>
                        </a:cubicBezTo>
                        <a:cubicBezTo>
                          <a:pt x="1196" y="1240"/>
                          <a:pt x="1204" y="1255"/>
                          <a:pt x="1214" y="1272"/>
                        </a:cubicBezTo>
                        <a:cubicBezTo>
                          <a:pt x="1133" y="1125"/>
                          <a:pt x="1045" y="984"/>
                          <a:pt x="953" y="85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2" name="Google Shape;3362;p45"/>
                  <p:cNvSpPr/>
                  <p:nvPr/>
                </p:nvSpPr>
                <p:spPr>
                  <a:xfrm>
                    <a:off x="826138" y="4035762"/>
                    <a:ext cx="14674" cy="40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1004" extrusionOk="0">
                        <a:moveTo>
                          <a:pt x="153" y="1"/>
                        </a:moveTo>
                        <a:cubicBezTo>
                          <a:pt x="150" y="16"/>
                          <a:pt x="145" y="29"/>
                          <a:pt x="141" y="44"/>
                        </a:cubicBezTo>
                        <a:cubicBezTo>
                          <a:pt x="96" y="192"/>
                          <a:pt x="51" y="338"/>
                          <a:pt x="12" y="485"/>
                        </a:cubicBezTo>
                        <a:cubicBezTo>
                          <a:pt x="9" y="502"/>
                          <a:pt x="5" y="517"/>
                          <a:pt x="0" y="532"/>
                        </a:cubicBezTo>
                        <a:cubicBezTo>
                          <a:pt x="2" y="541"/>
                          <a:pt x="4" y="549"/>
                          <a:pt x="5" y="557"/>
                        </a:cubicBezTo>
                        <a:cubicBezTo>
                          <a:pt x="15" y="543"/>
                          <a:pt x="22" y="538"/>
                          <a:pt x="27" y="538"/>
                        </a:cubicBezTo>
                        <a:cubicBezTo>
                          <a:pt x="45" y="538"/>
                          <a:pt x="36" y="604"/>
                          <a:pt x="23" y="604"/>
                        </a:cubicBezTo>
                        <a:cubicBezTo>
                          <a:pt x="21" y="604"/>
                          <a:pt x="20" y="604"/>
                          <a:pt x="19" y="603"/>
                        </a:cubicBezTo>
                        <a:lnTo>
                          <a:pt x="19" y="603"/>
                        </a:lnTo>
                        <a:cubicBezTo>
                          <a:pt x="54" y="735"/>
                          <a:pt x="91" y="869"/>
                          <a:pt x="128" y="1004"/>
                        </a:cubicBezTo>
                        <a:cubicBezTo>
                          <a:pt x="158" y="861"/>
                          <a:pt x="195" y="718"/>
                          <a:pt x="237" y="577"/>
                        </a:cubicBezTo>
                        <a:cubicBezTo>
                          <a:pt x="276" y="452"/>
                          <a:pt x="317" y="326"/>
                          <a:pt x="364" y="203"/>
                        </a:cubicBezTo>
                        <a:cubicBezTo>
                          <a:pt x="349" y="190"/>
                          <a:pt x="336" y="175"/>
                          <a:pt x="322" y="162"/>
                        </a:cubicBezTo>
                        <a:cubicBezTo>
                          <a:pt x="272" y="113"/>
                          <a:pt x="224" y="66"/>
                          <a:pt x="178" y="24"/>
                        </a:cubicBezTo>
                        <a:lnTo>
                          <a:pt x="15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3" name="Google Shape;3363;p45"/>
                  <p:cNvSpPr/>
                  <p:nvPr/>
                </p:nvSpPr>
                <p:spPr>
                  <a:xfrm>
                    <a:off x="799041" y="4023541"/>
                    <a:ext cx="103200" cy="2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7" h="6058" extrusionOk="0">
                        <a:moveTo>
                          <a:pt x="470" y="1"/>
                        </a:moveTo>
                        <a:cubicBezTo>
                          <a:pt x="466" y="8"/>
                          <a:pt x="458" y="24"/>
                          <a:pt x="448" y="48"/>
                        </a:cubicBezTo>
                        <a:cubicBezTo>
                          <a:pt x="461" y="100"/>
                          <a:pt x="475" y="152"/>
                          <a:pt x="487" y="204"/>
                        </a:cubicBezTo>
                        <a:cubicBezTo>
                          <a:pt x="535" y="412"/>
                          <a:pt x="575" y="622"/>
                          <a:pt x="627" y="828"/>
                        </a:cubicBezTo>
                        <a:cubicBezTo>
                          <a:pt x="544" y="769"/>
                          <a:pt x="460" y="709"/>
                          <a:pt x="373" y="652"/>
                        </a:cubicBezTo>
                        <a:cubicBezTo>
                          <a:pt x="334" y="625"/>
                          <a:pt x="292" y="598"/>
                          <a:pt x="252" y="571"/>
                        </a:cubicBezTo>
                        <a:cubicBezTo>
                          <a:pt x="250" y="581"/>
                          <a:pt x="247" y="591"/>
                          <a:pt x="243" y="601"/>
                        </a:cubicBezTo>
                        <a:cubicBezTo>
                          <a:pt x="238" y="615"/>
                          <a:pt x="235" y="630"/>
                          <a:pt x="230" y="645"/>
                        </a:cubicBezTo>
                        <a:cubicBezTo>
                          <a:pt x="294" y="685"/>
                          <a:pt x="356" y="725"/>
                          <a:pt x="419" y="762"/>
                        </a:cubicBezTo>
                        <a:cubicBezTo>
                          <a:pt x="482" y="801"/>
                          <a:pt x="549" y="836"/>
                          <a:pt x="614" y="871"/>
                        </a:cubicBezTo>
                        <a:lnTo>
                          <a:pt x="641" y="885"/>
                        </a:lnTo>
                        <a:cubicBezTo>
                          <a:pt x="686" y="1059"/>
                          <a:pt x="731" y="1234"/>
                          <a:pt x="780" y="1408"/>
                        </a:cubicBezTo>
                        <a:cubicBezTo>
                          <a:pt x="777" y="1415"/>
                          <a:pt x="775" y="1423"/>
                          <a:pt x="772" y="1430"/>
                        </a:cubicBezTo>
                        <a:cubicBezTo>
                          <a:pt x="643" y="1353"/>
                          <a:pt x="508" y="1276"/>
                          <a:pt x="376" y="1195"/>
                        </a:cubicBezTo>
                        <a:cubicBezTo>
                          <a:pt x="292" y="1145"/>
                          <a:pt x="210" y="1093"/>
                          <a:pt x="128" y="1041"/>
                        </a:cubicBezTo>
                        <a:cubicBezTo>
                          <a:pt x="123" y="1064"/>
                          <a:pt x="118" y="1086"/>
                          <a:pt x="113" y="1110"/>
                        </a:cubicBezTo>
                        <a:cubicBezTo>
                          <a:pt x="190" y="1158"/>
                          <a:pt x="267" y="1205"/>
                          <a:pt x="346" y="1250"/>
                        </a:cubicBezTo>
                        <a:cubicBezTo>
                          <a:pt x="483" y="1328"/>
                          <a:pt x="622" y="1401"/>
                          <a:pt x="762" y="1474"/>
                        </a:cubicBezTo>
                        <a:cubicBezTo>
                          <a:pt x="775" y="1482"/>
                          <a:pt x="788" y="1490"/>
                          <a:pt x="804" y="1497"/>
                        </a:cubicBezTo>
                        <a:cubicBezTo>
                          <a:pt x="829" y="1588"/>
                          <a:pt x="852" y="1678"/>
                          <a:pt x="877" y="1769"/>
                        </a:cubicBezTo>
                        <a:cubicBezTo>
                          <a:pt x="904" y="1869"/>
                          <a:pt x="933" y="1968"/>
                          <a:pt x="961" y="2069"/>
                        </a:cubicBezTo>
                        <a:lnTo>
                          <a:pt x="904" y="2037"/>
                        </a:lnTo>
                        <a:cubicBezTo>
                          <a:pt x="849" y="2007"/>
                          <a:pt x="795" y="1977"/>
                          <a:pt x="740" y="1948"/>
                        </a:cubicBezTo>
                        <a:cubicBezTo>
                          <a:pt x="520" y="1831"/>
                          <a:pt x="300" y="1717"/>
                          <a:pt x="81" y="1601"/>
                        </a:cubicBezTo>
                        <a:lnTo>
                          <a:pt x="39" y="1578"/>
                        </a:lnTo>
                        <a:cubicBezTo>
                          <a:pt x="37" y="1596"/>
                          <a:pt x="34" y="1616"/>
                          <a:pt x="32" y="1635"/>
                        </a:cubicBezTo>
                        <a:cubicBezTo>
                          <a:pt x="181" y="1722"/>
                          <a:pt x="332" y="1802"/>
                          <a:pt x="483" y="1884"/>
                        </a:cubicBezTo>
                        <a:cubicBezTo>
                          <a:pt x="560" y="1926"/>
                          <a:pt x="639" y="1970"/>
                          <a:pt x="718" y="2010"/>
                        </a:cubicBezTo>
                        <a:cubicBezTo>
                          <a:pt x="797" y="2051"/>
                          <a:pt x="876" y="2092"/>
                          <a:pt x="956" y="2131"/>
                        </a:cubicBezTo>
                        <a:cubicBezTo>
                          <a:pt x="965" y="2134"/>
                          <a:pt x="973" y="2141"/>
                          <a:pt x="983" y="2144"/>
                        </a:cubicBezTo>
                        <a:cubicBezTo>
                          <a:pt x="1033" y="2327"/>
                          <a:pt x="1084" y="2510"/>
                          <a:pt x="1136" y="2693"/>
                        </a:cubicBezTo>
                        <a:cubicBezTo>
                          <a:pt x="1109" y="2681"/>
                          <a:pt x="1082" y="2673"/>
                          <a:pt x="1057" y="2659"/>
                        </a:cubicBezTo>
                        <a:cubicBezTo>
                          <a:pt x="913" y="2592"/>
                          <a:pt x="767" y="2525"/>
                          <a:pt x="621" y="2458"/>
                        </a:cubicBezTo>
                        <a:cubicBezTo>
                          <a:pt x="477" y="2391"/>
                          <a:pt x="331" y="2326"/>
                          <a:pt x="186" y="2255"/>
                        </a:cubicBezTo>
                        <a:cubicBezTo>
                          <a:pt x="124" y="2225"/>
                          <a:pt x="62" y="2193"/>
                          <a:pt x="0" y="2163"/>
                        </a:cubicBezTo>
                        <a:lnTo>
                          <a:pt x="0" y="2228"/>
                        </a:lnTo>
                        <a:cubicBezTo>
                          <a:pt x="126" y="2297"/>
                          <a:pt x="253" y="2361"/>
                          <a:pt x="383" y="2423"/>
                        </a:cubicBezTo>
                        <a:cubicBezTo>
                          <a:pt x="503" y="2480"/>
                          <a:pt x="626" y="2535"/>
                          <a:pt x="748" y="2589"/>
                        </a:cubicBezTo>
                        <a:cubicBezTo>
                          <a:pt x="871" y="2641"/>
                          <a:pt x="993" y="2695"/>
                          <a:pt x="1117" y="2743"/>
                        </a:cubicBezTo>
                        <a:cubicBezTo>
                          <a:pt x="1129" y="2748"/>
                          <a:pt x="1141" y="2753"/>
                          <a:pt x="1154" y="2758"/>
                        </a:cubicBezTo>
                        <a:cubicBezTo>
                          <a:pt x="1184" y="2869"/>
                          <a:pt x="1215" y="2980"/>
                          <a:pt x="1246" y="3090"/>
                        </a:cubicBezTo>
                        <a:cubicBezTo>
                          <a:pt x="1267" y="3164"/>
                          <a:pt x="1287" y="3240"/>
                          <a:pt x="1308" y="3314"/>
                        </a:cubicBezTo>
                        <a:lnTo>
                          <a:pt x="1152" y="3256"/>
                        </a:lnTo>
                        <a:cubicBezTo>
                          <a:pt x="824" y="3136"/>
                          <a:pt x="497" y="2998"/>
                          <a:pt x="168" y="2871"/>
                        </a:cubicBezTo>
                        <a:cubicBezTo>
                          <a:pt x="124" y="2854"/>
                          <a:pt x="79" y="2839"/>
                          <a:pt x="35" y="2822"/>
                        </a:cubicBezTo>
                        <a:lnTo>
                          <a:pt x="35" y="2822"/>
                        </a:lnTo>
                        <a:cubicBezTo>
                          <a:pt x="37" y="2841"/>
                          <a:pt x="40" y="2861"/>
                          <a:pt x="42" y="2881"/>
                        </a:cubicBezTo>
                        <a:lnTo>
                          <a:pt x="111" y="2909"/>
                        </a:lnTo>
                        <a:cubicBezTo>
                          <a:pt x="356" y="3012"/>
                          <a:pt x="602" y="3112"/>
                          <a:pt x="851" y="3204"/>
                        </a:cubicBezTo>
                        <a:cubicBezTo>
                          <a:pt x="1007" y="3263"/>
                          <a:pt x="1164" y="3317"/>
                          <a:pt x="1322" y="3366"/>
                        </a:cubicBezTo>
                        <a:cubicBezTo>
                          <a:pt x="1364" y="3522"/>
                          <a:pt x="1407" y="3677"/>
                          <a:pt x="1451" y="3835"/>
                        </a:cubicBezTo>
                        <a:cubicBezTo>
                          <a:pt x="1443" y="3832"/>
                          <a:pt x="1434" y="3832"/>
                          <a:pt x="1426" y="3828"/>
                        </a:cubicBezTo>
                        <a:cubicBezTo>
                          <a:pt x="1181" y="3753"/>
                          <a:pt x="933" y="3684"/>
                          <a:pt x="684" y="3619"/>
                        </a:cubicBezTo>
                        <a:cubicBezTo>
                          <a:pt x="518" y="3575"/>
                          <a:pt x="351" y="3535"/>
                          <a:pt x="183" y="3500"/>
                        </a:cubicBezTo>
                        <a:lnTo>
                          <a:pt x="163" y="3496"/>
                        </a:lnTo>
                        <a:lnTo>
                          <a:pt x="163" y="3496"/>
                        </a:lnTo>
                        <a:cubicBezTo>
                          <a:pt x="166" y="3508"/>
                          <a:pt x="170" y="3520"/>
                          <a:pt x="173" y="3532"/>
                        </a:cubicBezTo>
                        <a:lnTo>
                          <a:pt x="294" y="3562"/>
                        </a:lnTo>
                        <a:cubicBezTo>
                          <a:pt x="641" y="3649"/>
                          <a:pt x="986" y="3750"/>
                          <a:pt x="1332" y="3849"/>
                        </a:cubicBezTo>
                        <a:cubicBezTo>
                          <a:pt x="1377" y="3862"/>
                          <a:pt x="1421" y="3891"/>
                          <a:pt x="1468" y="3891"/>
                        </a:cubicBezTo>
                        <a:cubicBezTo>
                          <a:pt x="1506" y="4028"/>
                          <a:pt x="1545" y="4166"/>
                          <a:pt x="1585" y="4303"/>
                        </a:cubicBezTo>
                        <a:cubicBezTo>
                          <a:pt x="1568" y="4298"/>
                          <a:pt x="1552" y="4295"/>
                          <a:pt x="1535" y="4290"/>
                        </a:cubicBezTo>
                        <a:cubicBezTo>
                          <a:pt x="1263" y="4209"/>
                          <a:pt x="993" y="4119"/>
                          <a:pt x="723" y="4036"/>
                        </a:cubicBezTo>
                        <a:cubicBezTo>
                          <a:pt x="622" y="4005"/>
                          <a:pt x="520" y="3974"/>
                          <a:pt x="419" y="3948"/>
                        </a:cubicBezTo>
                        <a:cubicBezTo>
                          <a:pt x="378" y="3937"/>
                          <a:pt x="336" y="3927"/>
                          <a:pt x="295" y="3919"/>
                        </a:cubicBezTo>
                        <a:lnTo>
                          <a:pt x="295" y="3919"/>
                        </a:lnTo>
                        <a:lnTo>
                          <a:pt x="307" y="3951"/>
                        </a:lnTo>
                        <a:lnTo>
                          <a:pt x="379" y="3973"/>
                        </a:lnTo>
                        <a:cubicBezTo>
                          <a:pt x="743" y="4078"/>
                          <a:pt x="1099" y="4209"/>
                          <a:pt x="1461" y="4315"/>
                        </a:cubicBezTo>
                        <a:cubicBezTo>
                          <a:pt x="1503" y="4328"/>
                          <a:pt x="1543" y="4338"/>
                          <a:pt x="1584" y="4350"/>
                        </a:cubicBezTo>
                        <a:cubicBezTo>
                          <a:pt x="1587" y="4350"/>
                          <a:pt x="1590" y="4352"/>
                          <a:pt x="1594" y="4352"/>
                        </a:cubicBezTo>
                        <a:cubicBezTo>
                          <a:pt x="1595" y="4352"/>
                          <a:pt x="1597" y="4350"/>
                          <a:pt x="1599" y="4350"/>
                        </a:cubicBezTo>
                        <a:cubicBezTo>
                          <a:pt x="1612" y="4392"/>
                          <a:pt x="1624" y="4436"/>
                          <a:pt x="1636" y="4478"/>
                        </a:cubicBezTo>
                        <a:cubicBezTo>
                          <a:pt x="1659" y="4555"/>
                          <a:pt x="1684" y="4634"/>
                          <a:pt x="1709" y="4711"/>
                        </a:cubicBezTo>
                        <a:lnTo>
                          <a:pt x="1704" y="4709"/>
                        </a:lnTo>
                        <a:cubicBezTo>
                          <a:pt x="1672" y="4699"/>
                          <a:pt x="1639" y="4692"/>
                          <a:pt x="1605" y="4689"/>
                        </a:cubicBezTo>
                        <a:cubicBezTo>
                          <a:pt x="1417" y="4654"/>
                          <a:pt x="1231" y="4612"/>
                          <a:pt x="1043" y="4568"/>
                        </a:cubicBezTo>
                        <a:cubicBezTo>
                          <a:pt x="869" y="4526"/>
                          <a:pt x="695" y="4483"/>
                          <a:pt x="522" y="4437"/>
                        </a:cubicBezTo>
                        <a:lnTo>
                          <a:pt x="522" y="4437"/>
                        </a:lnTo>
                        <a:cubicBezTo>
                          <a:pt x="532" y="4456"/>
                          <a:pt x="542" y="4476"/>
                          <a:pt x="552" y="4494"/>
                        </a:cubicBezTo>
                        <a:cubicBezTo>
                          <a:pt x="644" y="4523"/>
                          <a:pt x="738" y="4551"/>
                          <a:pt x="832" y="4578"/>
                        </a:cubicBezTo>
                        <a:cubicBezTo>
                          <a:pt x="944" y="4610"/>
                          <a:pt x="1057" y="4637"/>
                          <a:pt x="1169" y="4662"/>
                        </a:cubicBezTo>
                        <a:cubicBezTo>
                          <a:pt x="1253" y="4682"/>
                          <a:pt x="1340" y="4699"/>
                          <a:pt x="1426" y="4714"/>
                        </a:cubicBezTo>
                        <a:cubicBezTo>
                          <a:pt x="1511" y="4727"/>
                          <a:pt x="1599" y="4739"/>
                          <a:pt x="1684" y="4748"/>
                        </a:cubicBezTo>
                        <a:lnTo>
                          <a:pt x="1696" y="4748"/>
                        </a:lnTo>
                        <a:cubicBezTo>
                          <a:pt x="1704" y="4748"/>
                          <a:pt x="1713" y="4746"/>
                          <a:pt x="1721" y="4744"/>
                        </a:cubicBezTo>
                        <a:cubicBezTo>
                          <a:pt x="1770" y="4899"/>
                          <a:pt x="1823" y="5053"/>
                          <a:pt x="1879" y="5204"/>
                        </a:cubicBezTo>
                        <a:cubicBezTo>
                          <a:pt x="1870" y="5200"/>
                          <a:pt x="1860" y="5197"/>
                          <a:pt x="1852" y="5194"/>
                        </a:cubicBezTo>
                        <a:cubicBezTo>
                          <a:pt x="1828" y="5187"/>
                          <a:pt x="1807" y="5184"/>
                          <a:pt x="1783" y="5180"/>
                        </a:cubicBezTo>
                        <a:cubicBezTo>
                          <a:pt x="1481" y="5125"/>
                          <a:pt x="1176" y="5061"/>
                          <a:pt x="874" y="4992"/>
                        </a:cubicBezTo>
                        <a:lnTo>
                          <a:pt x="874" y="4992"/>
                        </a:lnTo>
                        <a:cubicBezTo>
                          <a:pt x="889" y="5013"/>
                          <a:pt x="906" y="5033"/>
                          <a:pt x="921" y="5053"/>
                        </a:cubicBezTo>
                        <a:cubicBezTo>
                          <a:pt x="1067" y="5090"/>
                          <a:pt x="1215" y="5122"/>
                          <a:pt x="1362" y="5153"/>
                        </a:cubicBezTo>
                        <a:cubicBezTo>
                          <a:pt x="1508" y="5184"/>
                          <a:pt x="1656" y="5214"/>
                          <a:pt x="1803" y="5234"/>
                        </a:cubicBezTo>
                        <a:cubicBezTo>
                          <a:pt x="1815" y="5236"/>
                          <a:pt x="1827" y="5236"/>
                          <a:pt x="1838" y="5237"/>
                        </a:cubicBezTo>
                        <a:cubicBezTo>
                          <a:pt x="1855" y="5237"/>
                          <a:pt x="1874" y="5236"/>
                          <a:pt x="1890" y="5234"/>
                        </a:cubicBezTo>
                        <a:cubicBezTo>
                          <a:pt x="1911" y="5284"/>
                          <a:pt x="1929" y="5336"/>
                          <a:pt x="1949" y="5387"/>
                        </a:cubicBezTo>
                        <a:cubicBezTo>
                          <a:pt x="1979" y="5464"/>
                          <a:pt x="2011" y="5539"/>
                          <a:pt x="2043" y="5615"/>
                        </a:cubicBezTo>
                        <a:cubicBezTo>
                          <a:pt x="2023" y="5610"/>
                          <a:pt x="1999" y="5611"/>
                          <a:pt x="1979" y="5608"/>
                        </a:cubicBezTo>
                        <a:cubicBezTo>
                          <a:pt x="1810" y="5573"/>
                          <a:pt x="1642" y="5529"/>
                          <a:pt x="1478" y="5477"/>
                        </a:cubicBezTo>
                        <a:lnTo>
                          <a:pt x="1243" y="5405"/>
                        </a:lnTo>
                        <a:lnTo>
                          <a:pt x="1243" y="5405"/>
                        </a:lnTo>
                        <a:cubicBezTo>
                          <a:pt x="1275" y="5435"/>
                          <a:pt x="1307" y="5465"/>
                          <a:pt x="1339" y="5492"/>
                        </a:cubicBezTo>
                        <a:cubicBezTo>
                          <a:pt x="1367" y="5504"/>
                          <a:pt x="1397" y="5514"/>
                          <a:pt x="1426" y="5524"/>
                        </a:cubicBezTo>
                        <a:cubicBezTo>
                          <a:pt x="1530" y="5559"/>
                          <a:pt x="1634" y="5591"/>
                          <a:pt x="1739" y="5618"/>
                        </a:cubicBezTo>
                        <a:cubicBezTo>
                          <a:pt x="1842" y="5645"/>
                          <a:pt x="1946" y="5665"/>
                          <a:pt x="2050" y="5680"/>
                        </a:cubicBezTo>
                        <a:cubicBezTo>
                          <a:pt x="2054" y="5680"/>
                          <a:pt x="2058" y="5682"/>
                          <a:pt x="2061" y="5682"/>
                        </a:cubicBezTo>
                        <a:cubicBezTo>
                          <a:pt x="2062" y="5682"/>
                          <a:pt x="2063" y="5682"/>
                          <a:pt x="2063" y="5682"/>
                        </a:cubicBezTo>
                        <a:cubicBezTo>
                          <a:pt x="2067" y="5680"/>
                          <a:pt x="2068" y="5680"/>
                          <a:pt x="2072" y="5678"/>
                        </a:cubicBezTo>
                        <a:cubicBezTo>
                          <a:pt x="2102" y="5747"/>
                          <a:pt x="2132" y="5818"/>
                          <a:pt x="2164" y="5888"/>
                        </a:cubicBezTo>
                        <a:cubicBezTo>
                          <a:pt x="2187" y="5940"/>
                          <a:pt x="2209" y="5995"/>
                          <a:pt x="2233" y="6047"/>
                        </a:cubicBezTo>
                        <a:cubicBezTo>
                          <a:pt x="2251" y="6054"/>
                          <a:pt x="2261" y="6058"/>
                          <a:pt x="2261" y="6058"/>
                        </a:cubicBezTo>
                        <a:cubicBezTo>
                          <a:pt x="2263" y="6021"/>
                          <a:pt x="2266" y="5985"/>
                          <a:pt x="2271" y="5950"/>
                        </a:cubicBezTo>
                        <a:cubicBezTo>
                          <a:pt x="2223" y="5836"/>
                          <a:pt x="2172" y="5724"/>
                          <a:pt x="2122" y="5610"/>
                        </a:cubicBezTo>
                        <a:cubicBezTo>
                          <a:pt x="2130" y="5605"/>
                          <a:pt x="2135" y="5600"/>
                          <a:pt x="2140" y="5591"/>
                        </a:cubicBezTo>
                        <a:cubicBezTo>
                          <a:pt x="2147" y="5576"/>
                          <a:pt x="2152" y="5561"/>
                          <a:pt x="2154" y="5546"/>
                        </a:cubicBezTo>
                        <a:cubicBezTo>
                          <a:pt x="2219" y="5318"/>
                          <a:pt x="2300" y="5091"/>
                          <a:pt x="2390" y="4865"/>
                        </a:cubicBezTo>
                        <a:cubicBezTo>
                          <a:pt x="2444" y="4729"/>
                          <a:pt x="2501" y="4593"/>
                          <a:pt x="2560" y="4457"/>
                        </a:cubicBezTo>
                        <a:lnTo>
                          <a:pt x="2560" y="4449"/>
                        </a:lnTo>
                        <a:cubicBezTo>
                          <a:pt x="2563" y="4410"/>
                          <a:pt x="2565" y="4372"/>
                          <a:pt x="2566" y="4333"/>
                        </a:cubicBezTo>
                        <a:lnTo>
                          <a:pt x="2566" y="4333"/>
                        </a:lnTo>
                        <a:cubicBezTo>
                          <a:pt x="2558" y="4350"/>
                          <a:pt x="2550" y="4369"/>
                          <a:pt x="2541" y="4385"/>
                        </a:cubicBezTo>
                        <a:cubicBezTo>
                          <a:pt x="2446" y="4600"/>
                          <a:pt x="2353" y="4816"/>
                          <a:pt x="2271" y="5034"/>
                        </a:cubicBezTo>
                        <a:cubicBezTo>
                          <a:pt x="2204" y="5204"/>
                          <a:pt x="2147" y="5377"/>
                          <a:pt x="2100" y="5551"/>
                        </a:cubicBezTo>
                        <a:cubicBezTo>
                          <a:pt x="2098" y="5553"/>
                          <a:pt x="2098" y="5554"/>
                          <a:pt x="2098" y="5556"/>
                        </a:cubicBezTo>
                        <a:cubicBezTo>
                          <a:pt x="2070" y="5491"/>
                          <a:pt x="2041" y="5425"/>
                          <a:pt x="2016" y="5360"/>
                        </a:cubicBezTo>
                        <a:cubicBezTo>
                          <a:pt x="1984" y="5283"/>
                          <a:pt x="1956" y="5205"/>
                          <a:pt x="1927" y="5128"/>
                        </a:cubicBezTo>
                        <a:cubicBezTo>
                          <a:pt x="1934" y="5122"/>
                          <a:pt x="1939" y="5113"/>
                          <a:pt x="1944" y="5105"/>
                        </a:cubicBezTo>
                        <a:cubicBezTo>
                          <a:pt x="1951" y="5093"/>
                          <a:pt x="1954" y="5083"/>
                          <a:pt x="1959" y="5071"/>
                        </a:cubicBezTo>
                        <a:cubicBezTo>
                          <a:pt x="2055" y="4828"/>
                          <a:pt x="2157" y="4583"/>
                          <a:pt x="2276" y="4343"/>
                        </a:cubicBezTo>
                        <a:cubicBezTo>
                          <a:pt x="2355" y="4186"/>
                          <a:pt x="2439" y="4030"/>
                          <a:pt x="2524" y="3875"/>
                        </a:cubicBezTo>
                        <a:cubicBezTo>
                          <a:pt x="2536" y="3852"/>
                          <a:pt x="2548" y="3830"/>
                          <a:pt x="2560" y="3808"/>
                        </a:cubicBezTo>
                        <a:cubicBezTo>
                          <a:pt x="2558" y="3775"/>
                          <a:pt x="2556" y="3741"/>
                          <a:pt x="2553" y="3708"/>
                        </a:cubicBezTo>
                        <a:cubicBezTo>
                          <a:pt x="2523" y="3756"/>
                          <a:pt x="2494" y="3802"/>
                          <a:pt x="2469" y="3849"/>
                        </a:cubicBezTo>
                        <a:cubicBezTo>
                          <a:pt x="2380" y="4003"/>
                          <a:pt x="2296" y="4161"/>
                          <a:pt x="2218" y="4320"/>
                        </a:cubicBezTo>
                        <a:cubicBezTo>
                          <a:pt x="2097" y="4561"/>
                          <a:pt x="1983" y="4805"/>
                          <a:pt x="1906" y="5056"/>
                        </a:cubicBezTo>
                        <a:lnTo>
                          <a:pt x="1901" y="5070"/>
                        </a:lnTo>
                        <a:cubicBezTo>
                          <a:pt x="1833" y="4885"/>
                          <a:pt x="1771" y="4699"/>
                          <a:pt x="1713" y="4509"/>
                        </a:cubicBezTo>
                        <a:cubicBezTo>
                          <a:pt x="1736" y="4462"/>
                          <a:pt x="1760" y="4415"/>
                          <a:pt x="1783" y="4369"/>
                        </a:cubicBezTo>
                        <a:cubicBezTo>
                          <a:pt x="1842" y="4251"/>
                          <a:pt x="1902" y="4134"/>
                          <a:pt x="1964" y="4018"/>
                        </a:cubicBezTo>
                        <a:cubicBezTo>
                          <a:pt x="2026" y="3902"/>
                          <a:pt x="2088" y="3787"/>
                          <a:pt x="2154" y="3672"/>
                        </a:cubicBezTo>
                        <a:cubicBezTo>
                          <a:pt x="2256" y="3486"/>
                          <a:pt x="2363" y="3303"/>
                          <a:pt x="2472" y="3119"/>
                        </a:cubicBezTo>
                        <a:cubicBezTo>
                          <a:pt x="2471" y="3106"/>
                          <a:pt x="2467" y="3092"/>
                          <a:pt x="2466" y="3079"/>
                        </a:cubicBezTo>
                        <a:cubicBezTo>
                          <a:pt x="2461" y="3079"/>
                          <a:pt x="2457" y="3082"/>
                          <a:pt x="2456" y="3085"/>
                        </a:cubicBezTo>
                        <a:cubicBezTo>
                          <a:pt x="2278" y="3366"/>
                          <a:pt x="2102" y="3644"/>
                          <a:pt x="1944" y="3932"/>
                        </a:cubicBezTo>
                        <a:cubicBezTo>
                          <a:pt x="1854" y="4098"/>
                          <a:pt x="1770" y="4266"/>
                          <a:pt x="1691" y="4441"/>
                        </a:cubicBezTo>
                        <a:cubicBezTo>
                          <a:pt x="1632" y="4249"/>
                          <a:pt x="1577" y="4058"/>
                          <a:pt x="1523" y="3865"/>
                        </a:cubicBezTo>
                        <a:cubicBezTo>
                          <a:pt x="1533" y="3840"/>
                          <a:pt x="1543" y="3813"/>
                          <a:pt x="1555" y="3787"/>
                        </a:cubicBezTo>
                        <a:cubicBezTo>
                          <a:pt x="1674" y="3491"/>
                          <a:pt x="1812" y="3203"/>
                          <a:pt x="1966" y="2924"/>
                        </a:cubicBezTo>
                        <a:cubicBezTo>
                          <a:pt x="2068" y="2735"/>
                          <a:pt x="2177" y="2550"/>
                          <a:pt x="2290" y="2368"/>
                        </a:cubicBezTo>
                        <a:cubicBezTo>
                          <a:pt x="2283" y="2351"/>
                          <a:pt x="2276" y="2332"/>
                          <a:pt x="2270" y="2316"/>
                        </a:cubicBezTo>
                        <a:cubicBezTo>
                          <a:pt x="2201" y="2421"/>
                          <a:pt x="2132" y="2529"/>
                          <a:pt x="2067" y="2638"/>
                        </a:cubicBezTo>
                        <a:cubicBezTo>
                          <a:pt x="1979" y="2784"/>
                          <a:pt x="1894" y="2933"/>
                          <a:pt x="1815" y="3085"/>
                        </a:cubicBezTo>
                        <a:cubicBezTo>
                          <a:pt x="1696" y="3314"/>
                          <a:pt x="1590" y="3548"/>
                          <a:pt x="1501" y="3790"/>
                        </a:cubicBezTo>
                        <a:cubicBezTo>
                          <a:pt x="1463" y="3651"/>
                          <a:pt x="1422" y="3511"/>
                          <a:pt x="1384" y="3374"/>
                        </a:cubicBezTo>
                        <a:lnTo>
                          <a:pt x="1392" y="3372"/>
                        </a:lnTo>
                        <a:cubicBezTo>
                          <a:pt x="1393" y="3373"/>
                          <a:pt x="1393" y="3373"/>
                          <a:pt x="1394" y="3373"/>
                        </a:cubicBezTo>
                        <a:cubicBezTo>
                          <a:pt x="1396" y="3373"/>
                          <a:pt x="1398" y="3371"/>
                          <a:pt x="1399" y="3369"/>
                        </a:cubicBezTo>
                        <a:cubicBezTo>
                          <a:pt x="1401" y="3366"/>
                          <a:pt x="1399" y="3364"/>
                          <a:pt x="1396" y="3362"/>
                        </a:cubicBezTo>
                        <a:cubicBezTo>
                          <a:pt x="1389" y="3355"/>
                          <a:pt x="1382" y="3350"/>
                          <a:pt x="1376" y="3344"/>
                        </a:cubicBezTo>
                        <a:cubicBezTo>
                          <a:pt x="1374" y="3339"/>
                          <a:pt x="1374" y="3334"/>
                          <a:pt x="1372" y="3327"/>
                        </a:cubicBezTo>
                        <a:cubicBezTo>
                          <a:pt x="1401" y="3267"/>
                          <a:pt x="1426" y="3204"/>
                          <a:pt x="1453" y="3142"/>
                        </a:cubicBezTo>
                        <a:cubicBezTo>
                          <a:pt x="1518" y="2991"/>
                          <a:pt x="1585" y="2842"/>
                          <a:pt x="1652" y="2693"/>
                        </a:cubicBezTo>
                        <a:cubicBezTo>
                          <a:pt x="1753" y="2468"/>
                          <a:pt x="1855" y="2245"/>
                          <a:pt x="1958" y="2022"/>
                        </a:cubicBezTo>
                        <a:cubicBezTo>
                          <a:pt x="1988" y="1957"/>
                          <a:pt x="2016" y="1893"/>
                          <a:pt x="2045" y="1827"/>
                        </a:cubicBezTo>
                        <a:cubicBezTo>
                          <a:pt x="2043" y="1822"/>
                          <a:pt x="2040" y="1817"/>
                          <a:pt x="2036" y="1812"/>
                        </a:cubicBezTo>
                        <a:cubicBezTo>
                          <a:pt x="2028" y="1796"/>
                          <a:pt x="2020" y="1780"/>
                          <a:pt x="2010" y="1764"/>
                        </a:cubicBezTo>
                        <a:cubicBezTo>
                          <a:pt x="1991" y="1799"/>
                          <a:pt x="1974" y="1834"/>
                          <a:pt x="1956" y="1869"/>
                        </a:cubicBezTo>
                        <a:cubicBezTo>
                          <a:pt x="1855" y="2074"/>
                          <a:pt x="1758" y="2280"/>
                          <a:pt x="1666" y="2488"/>
                        </a:cubicBezTo>
                        <a:cubicBezTo>
                          <a:pt x="1555" y="2740"/>
                          <a:pt x="1446" y="2991"/>
                          <a:pt x="1349" y="3246"/>
                        </a:cubicBezTo>
                        <a:cubicBezTo>
                          <a:pt x="1334" y="3189"/>
                          <a:pt x="1317" y="3132"/>
                          <a:pt x="1300" y="3075"/>
                        </a:cubicBezTo>
                        <a:cubicBezTo>
                          <a:pt x="1272" y="2971"/>
                          <a:pt x="1241" y="2866"/>
                          <a:pt x="1211" y="2760"/>
                        </a:cubicBezTo>
                        <a:lnTo>
                          <a:pt x="1211" y="2758"/>
                        </a:lnTo>
                        <a:cubicBezTo>
                          <a:pt x="1213" y="2757"/>
                          <a:pt x="1211" y="2753"/>
                          <a:pt x="1209" y="2752"/>
                        </a:cubicBezTo>
                        <a:lnTo>
                          <a:pt x="1201" y="2725"/>
                        </a:lnTo>
                        <a:cubicBezTo>
                          <a:pt x="1211" y="2721"/>
                          <a:pt x="1218" y="2716"/>
                          <a:pt x="1225" y="2710"/>
                        </a:cubicBezTo>
                        <a:cubicBezTo>
                          <a:pt x="1228" y="2706"/>
                          <a:pt x="1230" y="2703"/>
                          <a:pt x="1230" y="2698"/>
                        </a:cubicBezTo>
                        <a:cubicBezTo>
                          <a:pt x="1253" y="2648"/>
                          <a:pt x="1275" y="2594"/>
                          <a:pt x="1295" y="2542"/>
                        </a:cubicBezTo>
                        <a:cubicBezTo>
                          <a:pt x="1453" y="2158"/>
                          <a:pt x="1612" y="1774"/>
                          <a:pt x="1776" y="1390"/>
                        </a:cubicBezTo>
                        <a:lnTo>
                          <a:pt x="1745" y="1344"/>
                        </a:lnTo>
                        <a:cubicBezTo>
                          <a:pt x="1745" y="1346"/>
                          <a:pt x="1743" y="1348"/>
                          <a:pt x="1741" y="1351"/>
                        </a:cubicBezTo>
                        <a:cubicBezTo>
                          <a:pt x="1652" y="1544"/>
                          <a:pt x="1567" y="1737"/>
                          <a:pt x="1483" y="1931"/>
                        </a:cubicBezTo>
                        <a:cubicBezTo>
                          <a:pt x="1382" y="2166"/>
                          <a:pt x="1283" y="2399"/>
                          <a:pt x="1193" y="2638"/>
                        </a:cubicBezTo>
                        <a:cubicBezTo>
                          <a:pt x="1189" y="2644"/>
                          <a:pt x="1186" y="2651"/>
                          <a:pt x="1183" y="2659"/>
                        </a:cubicBezTo>
                        <a:cubicBezTo>
                          <a:pt x="1124" y="2455"/>
                          <a:pt x="1067" y="2250"/>
                          <a:pt x="1008" y="2047"/>
                        </a:cubicBezTo>
                        <a:cubicBezTo>
                          <a:pt x="1030" y="1994"/>
                          <a:pt x="1043" y="1940"/>
                          <a:pt x="1064" y="1888"/>
                        </a:cubicBezTo>
                        <a:cubicBezTo>
                          <a:pt x="1132" y="1702"/>
                          <a:pt x="1208" y="1517"/>
                          <a:pt x="1282" y="1333"/>
                        </a:cubicBezTo>
                        <a:cubicBezTo>
                          <a:pt x="1334" y="1204"/>
                          <a:pt x="1387" y="1076"/>
                          <a:pt x="1439" y="947"/>
                        </a:cubicBezTo>
                        <a:lnTo>
                          <a:pt x="1412" y="915"/>
                        </a:lnTo>
                        <a:cubicBezTo>
                          <a:pt x="1386" y="975"/>
                          <a:pt x="1359" y="1034"/>
                          <a:pt x="1332" y="1094"/>
                        </a:cubicBezTo>
                        <a:cubicBezTo>
                          <a:pt x="1277" y="1220"/>
                          <a:pt x="1223" y="1346"/>
                          <a:pt x="1174" y="1472"/>
                        </a:cubicBezTo>
                        <a:cubicBezTo>
                          <a:pt x="1107" y="1641"/>
                          <a:pt x="1048" y="1814"/>
                          <a:pt x="993" y="1987"/>
                        </a:cubicBezTo>
                        <a:cubicBezTo>
                          <a:pt x="971" y="1910"/>
                          <a:pt x="948" y="1832"/>
                          <a:pt x="926" y="1754"/>
                        </a:cubicBezTo>
                        <a:cubicBezTo>
                          <a:pt x="892" y="1630"/>
                          <a:pt x="857" y="1505"/>
                          <a:pt x="824" y="1381"/>
                        </a:cubicBezTo>
                        <a:cubicBezTo>
                          <a:pt x="849" y="1279"/>
                          <a:pt x="877" y="1175"/>
                          <a:pt x="908" y="1071"/>
                        </a:cubicBezTo>
                        <a:cubicBezTo>
                          <a:pt x="938" y="965"/>
                          <a:pt x="970" y="858"/>
                          <a:pt x="1003" y="752"/>
                        </a:cubicBezTo>
                        <a:cubicBezTo>
                          <a:pt x="1025" y="682"/>
                          <a:pt x="1048" y="611"/>
                          <a:pt x="1072" y="539"/>
                        </a:cubicBezTo>
                        <a:lnTo>
                          <a:pt x="1038" y="506"/>
                        </a:lnTo>
                        <a:cubicBezTo>
                          <a:pt x="993" y="630"/>
                          <a:pt x="950" y="754"/>
                          <a:pt x="911" y="880"/>
                        </a:cubicBezTo>
                        <a:cubicBezTo>
                          <a:pt x="869" y="1021"/>
                          <a:pt x="832" y="1163"/>
                          <a:pt x="802" y="1304"/>
                        </a:cubicBezTo>
                        <a:cubicBezTo>
                          <a:pt x="765" y="1172"/>
                          <a:pt x="730" y="1037"/>
                          <a:pt x="693" y="905"/>
                        </a:cubicBezTo>
                        <a:lnTo>
                          <a:pt x="693" y="905"/>
                        </a:lnTo>
                        <a:cubicBezTo>
                          <a:pt x="694" y="906"/>
                          <a:pt x="696" y="906"/>
                          <a:pt x="697" y="906"/>
                        </a:cubicBezTo>
                        <a:cubicBezTo>
                          <a:pt x="712" y="906"/>
                          <a:pt x="720" y="840"/>
                          <a:pt x="702" y="840"/>
                        </a:cubicBezTo>
                        <a:cubicBezTo>
                          <a:pt x="698" y="840"/>
                          <a:pt x="691" y="846"/>
                          <a:pt x="681" y="860"/>
                        </a:cubicBezTo>
                        <a:cubicBezTo>
                          <a:pt x="679" y="851"/>
                          <a:pt x="678" y="843"/>
                          <a:pt x="674" y="835"/>
                        </a:cubicBezTo>
                        <a:cubicBezTo>
                          <a:pt x="679" y="819"/>
                          <a:pt x="683" y="804"/>
                          <a:pt x="688" y="788"/>
                        </a:cubicBezTo>
                        <a:cubicBezTo>
                          <a:pt x="725" y="640"/>
                          <a:pt x="772" y="494"/>
                          <a:pt x="817" y="348"/>
                        </a:cubicBezTo>
                        <a:cubicBezTo>
                          <a:pt x="820" y="333"/>
                          <a:pt x="825" y="318"/>
                          <a:pt x="830" y="303"/>
                        </a:cubicBezTo>
                        <a:lnTo>
                          <a:pt x="788" y="266"/>
                        </a:lnTo>
                        <a:cubicBezTo>
                          <a:pt x="767" y="336"/>
                          <a:pt x="743" y="408"/>
                          <a:pt x="723" y="481"/>
                        </a:cubicBezTo>
                        <a:cubicBezTo>
                          <a:pt x="698" y="568"/>
                          <a:pt x="669" y="655"/>
                          <a:pt x="651" y="742"/>
                        </a:cubicBezTo>
                        <a:cubicBezTo>
                          <a:pt x="597" y="523"/>
                          <a:pt x="552" y="301"/>
                          <a:pt x="492" y="83"/>
                        </a:cubicBezTo>
                        <a:cubicBezTo>
                          <a:pt x="485" y="55"/>
                          <a:pt x="478" y="28"/>
                          <a:pt x="47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08" name="Google Shape;3364;p45"/>
                <p:cNvGrpSpPr/>
                <p:nvPr/>
              </p:nvGrpSpPr>
              <p:grpSpPr>
                <a:xfrm>
                  <a:off x="6892676" y="2299299"/>
                  <a:ext cx="237732" cy="179491"/>
                  <a:chOff x="640764" y="4130359"/>
                  <a:chExt cx="131141" cy="99019"/>
                </a:xfrm>
              </p:grpSpPr>
              <p:sp>
                <p:nvSpPr>
                  <p:cNvPr id="1048944" name="Google Shape;3365;p45"/>
                  <p:cNvSpPr/>
                  <p:nvPr/>
                </p:nvSpPr>
                <p:spPr>
                  <a:xfrm>
                    <a:off x="640764" y="4130359"/>
                    <a:ext cx="15960" cy="17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437" extrusionOk="0">
                        <a:moveTo>
                          <a:pt x="277" y="1"/>
                        </a:moveTo>
                        <a:cubicBezTo>
                          <a:pt x="108" y="1"/>
                          <a:pt x="1" y="11"/>
                          <a:pt x="1" y="11"/>
                        </a:cubicBezTo>
                        <a:cubicBezTo>
                          <a:pt x="1" y="12"/>
                          <a:pt x="1" y="13"/>
                          <a:pt x="1" y="15"/>
                        </a:cubicBezTo>
                        <a:lnTo>
                          <a:pt x="1" y="15"/>
                        </a:lnTo>
                        <a:cubicBezTo>
                          <a:pt x="1" y="14"/>
                          <a:pt x="1" y="14"/>
                          <a:pt x="1" y="14"/>
                        </a:cubicBezTo>
                        <a:lnTo>
                          <a:pt x="1" y="14"/>
                        </a:lnTo>
                        <a:cubicBezTo>
                          <a:pt x="1" y="21"/>
                          <a:pt x="2" y="33"/>
                          <a:pt x="6" y="51"/>
                        </a:cubicBezTo>
                        <a:cubicBezTo>
                          <a:pt x="6" y="51"/>
                          <a:pt x="7" y="52"/>
                          <a:pt x="7" y="52"/>
                        </a:cubicBezTo>
                        <a:lnTo>
                          <a:pt x="7" y="52"/>
                        </a:lnTo>
                        <a:cubicBezTo>
                          <a:pt x="5" y="40"/>
                          <a:pt x="3" y="27"/>
                          <a:pt x="1" y="15"/>
                        </a:cubicBezTo>
                        <a:lnTo>
                          <a:pt x="1" y="15"/>
                        </a:lnTo>
                        <a:cubicBezTo>
                          <a:pt x="14" y="26"/>
                          <a:pt x="29" y="36"/>
                          <a:pt x="44" y="48"/>
                        </a:cubicBezTo>
                        <a:cubicBezTo>
                          <a:pt x="158" y="132"/>
                          <a:pt x="266" y="227"/>
                          <a:pt x="380" y="314"/>
                        </a:cubicBezTo>
                        <a:cubicBezTo>
                          <a:pt x="355" y="261"/>
                          <a:pt x="339" y="202"/>
                          <a:pt x="319" y="143"/>
                        </a:cubicBezTo>
                        <a:cubicBezTo>
                          <a:pt x="304" y="96"/>
                          <a:pt x="291" y="49"/>
                          <a:pt x="277" y="1"/>
                        </a:cubicBezTo>
                        <a:close/>
                        <a:moveTo>
                          <a:pt x="7" y="52"/>
                        </a:moveTo>
                        <a:cubicBezTo>
                          <a:pt x="29" y="182"/>
                          <a:pt x="58" y="311"/>
                          <a:pt x="98" y="437"/>
                        </a:cubicBezTo>
                        <a:cubicBezTo>
                          <a:pt x="96" y="430"/>
                          <a:pt x="95" y="425"/>
                          <a:pt x="93" y="418"/>
                        </a:cubicBezTo>
                        <a:cubicBezTo>
                          <a:pt x="125" y="412"/>
                          <a:pt x="158" y="407"/>
                          <a:pt x="190" y="402"/>
                        </a:cubicBezTo>
                        <a:cubicBezTo>
                          <a:pt x="259" y="390"/>
                          <a:pt x="328" y="380"/>
                          <a:pt x="396" y="371"/>
                        </a:cubicBezTo>
                        <a:cubicBezTo>
                          <a:pt x="292" y="288"/>
                          <a:pt x="190" y="199"/>
                          <a:pt x="86" y="113"/>
                        </a:cubicBezTo>
                        <a:cubicBezTo>
                          <a:pt x="60" y="93"/>
                          <a:pt x="33" y="72"/>
                          <a:pt x="7" y="52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5" name="Google Shape;3366;p45"/>
                  <p:cNvSpPr/>
                  <p:nvPr/>
                </p:nvSpPr>
                <p:spPr>
                  <a:xfrm>
                    <a:off x="644664" y="4146199"/>
                    <a:ext cx="64646" cy="5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8" h="1300" extrusionOk="0">
                        <a:moveTo>
                          <a:pt x="328" y="1"/>
                        </a:moveTo>
                        <a:lnTo>
                          <a:pt x="310" y="6"/>
                        </a:lnTo>
                        <a:cubicBezTo>
                          <a:pt x="259" y="18"/>
                          <a:pt x="209" y="31"/>
                          <a:pt x="160" y="41"/>
                        </a:cubicBezTo>
                        <a:cubicBezTo>
                          <a:pt x="110" y="53"/>
                          <a:pt x="60" y="63"/>
                          <a:pt x="11" y="71"/>
                        </a:cubicBezTo>
                        <a:cubicBezTo>
                          <a:pt x="8" y="61"/>
                          <a:pt x="4" y="51"/>
                          <a:pt x="1" y="43"/>
                        </a:cubicBezTo>
                        <a:lnTo>
                          <a:pt x="1" y="43"/>
                        </a:lnTo>
                        <a:cubicBezTo>
                          <a:pt x="28" y="129"/>
                          <a:pt x="61" y="224"/>
                          <a:pt x="102" y="326"/>
                        </a:cubicBezTo>
                        <a:lnTo>
                          <a:pt x="102" y="326"/>
                        </a:lnTo>
                        <a:cubicBezTo>
                          <a:pt x="167" y="314"/>
                          <a:pt x="233" y="301"/>
                          <a:pt x="298" y="288"/>
                        </a:cubicBezTo>
                        <a:cubicBezTo>
                          <a:pt x="402" y="268"/>
                          <a:pt x="504" y="242"/>
                          <a:pt x="606" y="221"/>
                        </a:cubicBezTo>
                        <a:cubicBezTo>
                          <a:pt x="605" y="216"/>
                          <a:pt x="603" y="211"/>
                          <a:pt x="601" y="204"/>
                        </a:cubicBezTo>
                        <a:cubicBezTo>
                          <a:pt x="511" y="137"/>
                          <a:pt x="419" y="68"/>
                          <a:pt x="328" y="1"/>
                        </a:cubicBezTo>
                        <a:close/>
                        <a:moveTo>
                          <a:pt x="102" y="326"/>
                        </a:moveTo>
                        <a:lnTo>
                          <a:pt x="102" y="326"/>
                        </a:lnTo>
                        <a:cubicBezTo>
                          <a:pt x="102" y="326"/>
                          <a:pt x="102" y="326"/>
                          <a:pt x="102" y="326"/>
                        </a:cubicBezTo>
                        <a:cubicBezTo>
                          <a:pt x="104" y="331"/>
                          <a:pt x="106" y="336"/>
                          <a:pt x="108" y="341"/>
                        </a:cubicBezTo>
                        <a:lnTo>
                          <a:pt x="108" y="341"/>
                        </a:lnTo>
                        <a:cubicBezTo>
                          <a:pt x="106" y="336"/>
                          <a:pt x="104" y="331"/>
                          <a:pt x="102" y="326"/>
                        </a:cubicBezTo>
                        <a:close/>
                        <a:moveTo>
                          <a:pt x="648" y="241"/>
                        </a:moveTo>
                        <a:cubicBezTo>
                          <a:pt x="638" y="244"/>
                          <a:pt x="628" y="246"/>
                          <a:pt x="616" y="249"/>
                        </a:cubicBezTo>
                        <a:cubicBezTo>
                          <a:pt x="512" y="276"/>
                          <a:pt x="407" y="306"/>
                          <a:pt x="301" y="330"/>
                        </a:cubicBezTo>
                        <a:cubicBezTo>
                          <a:pt x="241" y="345"/>
                          <a:pt x="180" y="356"/>
                          <a:pt x="120" y="368"/>
                        </a:cubicBezTo>
                        <a:cubicBezTo>
                          <a:pt x="116" y="358"/>
                          <a:pt x="112" y="349"/>
                          <a:pt x="108" y="341"/>
                        </a:cubicBezTo>
                        <a:lnTo>
                          <a:pt x="108" y="341"/>
                        </a:lnTo>
                        <a:cubicBezTo>
                          <a:pt x="189" y="537"/>
                          <a:pt x="299" y="756"/>
                          <a:pt x="449" y="972"/>
                        </a:cubicBezTo>
                        <a:lnTo>
                          <a:pt x="449" y="972"/>
                        </a:lnTo>
                        <a:cubicBezTo>
                          <a:pt x="496" y="959"/>
                          <a:pt x="541" y="945"/>
                          <a:pt x="588" y="932"/>
                        </a:cubicBezTo>
                        <a:cubicBezTo>
                          <a:pt x="694" y="898"/>
                          <a:pt x="799" y="863"/>
                          <a:pt x="905" y="829"/>
                        </a:cubicBezTo>
                        <a:cubicBezTo>
                          <a:pt x="1011" y="794"/>
                          <a:pt x="1118" y="761"/>
                          <a:pt x="1222" y="727"/>
                        </a:cubicBezTo>
                        <a:cubicBezTo>
                          <a:pt x="1242" y="720"/>
                          <a:pt x="1261" y="712"/>
                          <a:pt x="1279" y="705"/>
                        </a:cubicBezTo>
                        <a:cubicBezTo>
                          <a:pt x="1182" y="635"/>
                          <a:pt x="1086" y="563"/>
                          <a:pt x="989" y="492"/>
                        </a:cubicBezTo>
                        <a:cubicBezTo>
                          <a:pt x="982" y="494"/>
                          <a:pt x="975" y="496"/>
                          <a:pt x="969" y="499"/>
                        </a:cubicBezTo>
                        <a:cubicBezTo>
                          <a:pt x="910" y="517"/>
                          <a:pt x="851" y="533"/>
                          <a:pt x="791" y="549"/>
                        </a:cubicBezTo>
                        <a:cubicBezTo>
                          <a:pt x="732" y="566"/>
                          <a:pt x="673" y="581"/>
                          <a:pt x="613" y="596"/>
                        </a:cubicBezTo>
                        <a:cubicBezTo>
                          <a:pt x="499" y="625"/>
                          <a:pt x="385" y="653"/>
                          <a:pt x="269" y="680"/>
                        </a:cubicBezTo>
                        <a:lnTo>
                          <a:pt x="252" y="648"/>
                        </a:lnTo>
                        <a:lnTo>
                          <a:pt x="284" y="638"/>
                        </a:lnTo>
                        <a:cubicBezTo>
                          <a:pt x="450" y="595"/>
                          <a:pt x="615" y="549"/>
                          <a:pt x="781" y="506"/>
                        </a:cubicBezTo>
                        <a:cubicBezTo>
                          <a:pt x="823" y="494"/>
                          <a:pt x="865" y="484"/>
                          <a:pt x="905" y="474"/>
                        </a:cubicBezTo>
                        <a:cubicBezTo>
                          <a:pt x="920" y="471"/>
                          <a:pt x="935" y="467"/>
                          <a:pt x="949" y="462"/>
                        </a:cubicBezTo>
                        <a:cubicBezTo>
                          <a:pt x="897" y="424"/>
                          <a:pt x="843" y="385"/>
                          <a:pt x="791" y="346"/>
                        </a:cubicBezTo>
                        <a:cubicBezTo>
                          <a:pt x="744" y="311"/>
                          <a:pt x="697" y="276"/>
                          <a:pt x="648" y="241"/>
                        </a:cubicBezTo>
                        <a:close/>
                        <a:moveTo>
                          <a:pt x="449" y="972"/>
                        </a:moveTo>
                        <a:cubicBezTo>
                          <a:pt x="449" y="972"/>
                          <a:pt x="449" y="972"/>
                          <a:pt x="449" y="972"/>
                        </a:cubicBezTo>
                        <a:cubicBezTo>
                          <a:pt x="450" y="973"/>
                          <a:pt x="451" y="975"/>
                          <a:pt x="452" y="976"/>
                        </a:cubicBezTo>
                        <a:lnTo>
                          <a:pt x="452" y="976"/>
                        </a:lnTo>
                        <a:cubicBezTo>
                          <a:pt x="451" y="975"/>
                          <a:pt x="450" y="973"/>
                          <a:pt x="449" y="972"/>
                        </a:cubicBezTo>
                        <a:close/>
                        <a:moveTo>
                          <a:pt x="1314" y="730"/>
                        </a:moveTo>
                        <a:lnTo>
                          <a:pt x="1287" y="741"/>
                        </a:lnTo>
                        <a:cubicBezTo>
                          <a:pt x="1200" y="774"/>
                          <a:pt x="1113" y="806"/>
                          <a:pt x="1024" y="836"/>
                        </a:cubicBezTo>
                        <a:cubicBezTo>
                          <a:pt x="935" y="868"/>
                          <a:pt x="848" y="897"/>
                          <a:pt x="759" y="925"/>
                        </a:cubicBezTo>
                        <a:cubicBezTo>
                          <a:pt x="665" y="954"/>
                          <a:pt x="569" y="982"/>
                          <a:pt x="474" y="1006"/>
                        </a:cubicBezTo>
                        <a:cubicBezTo>
                          <a:pt x="467" y="995"/>
                          <a:pt x="459" y="985"/>
                          <a:pt x="452" y="976"/>
                        </a:cubicBezTo>
                        <a:lnTo>
                          <a:pt x="452" y="976"/>
                        </a:lnTo>
                        <a:cubicBezTo>
                          <a:pt x="525" y="1081"/>
                          <a:pt x="608" y="1185"/>
                          <a:pt x="702" y="1286"/>
                        </a:cubicBezTo>
                        <a:lnTo>
                          <a:pt x="715" y="1299"/>
                        </a:lnTo>
                        <a:cubicBezTo>
                          <a:pt x="746" y="1286"/>
                          <a:pt x="776" y="1272"/>
                          <a:pt x="806" y="1260"/>
                        </a:cubicBezTo>
                        <a:cubicBezTo>
                          <a:pt x="1037" y="1170"/>
                          <a:pt x="1271" y="1086"/>
                          <a:pt x="1500" y="992"/>
                        </a:cubicBezTo>
                        <a:lnTo>
                          <a:pt x="1608" y="947"/>
                        </a:lnTo>
                        <a:lnTo>
                          <a:pt x="1490" y="861"/>
                        </a:lnTo>
                        <a:lnTo>
                          <a:pt x="1314" y="73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6" name="Google Shape;3367;p45"/>
                  <p:cNvSpPr/>
                  <p:nvPr/>
                </p:nvSpPr>
                <p:spPr>
                  <a:xfrm>
                    <a:off x="674414" y="4185034"/>
                    <a:ext cx="45911" cy="2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24" extrusionOk="0">
                        <a:moveTo>
                          <a:pt x="895" y="1"/>
                        </a:moveTo>
                        <a:cubicBezTo>
                          <a:pt x="787" y="53"/>
                          <a:pt x="680" y="100"/>
                          <a:pt x="571" y="144"/>
                        </a:cubicBezTo>
                        <a:cubicBezTo>
                          <a:pt x="398" y="214"/>
                          <a:pt x="224" y="279"/>
                          <a:pt x="49" y="343"/>
                        </a:cubicBezTo>
                        <a:lnTo>
                          <a:pt x="1" y="360"/>
                        </a:lnTo>
                        <a:cubicBezTo>
                          <a:pt x="93" y="454"/>
                          <a:pt x="190" y="541"/>
                          <a:pt x="294" y="622"/>
                        </a:cubicBezTo>
                        <a:lnTo>
                          <a:pt x="297" y="623"/>
                        </a:lnTo>
                        <a:cubicBezTo>
                          <a:pt x="302" y="622"/>
                          <a:pt x="306" y="618"/>
                          <a:pt x="311" y="615"/>
                        </a:cubicBezTo>
                        <a:cubicBezTo>
                          <a:pt x="418" y="553"/>
                          <a:pt x="526" y="496"/>
                          <a:pt x="635" y="439"/>
                        </a:cubicBezTo>
                        <a:cubicBezTo>
                          <a:pt x="797" y="353"/>
                          <a:pt x="960" y="271"/>
                          <a:pt x="1124" y="194"/>
                        </a:cubicBezTo>
                        <a:cubicBezTo>
                          <a:pt x="1129" y="191"/>
                          <a:pt x="1136" y="187"/>
                          <a:pt x="1141" y="184"/>
                        </a:cubicBezTo>
                        <a:cubicBezTo>
                          <a:pt x="1059" y="123"/>
                          <a:pt x="977" y="63"/>
                          <a:pt x="89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7" name="Google Shape;3368;p45"/>
                  <p:cNvSpPr/>
                  <p:nvPr/>
                </p:nvSpPr>
                <p:spPr>
                  <a:xfrm>
                    <a:off x="703480" y="4138922"/>
                    <a:ext cx="45549" cy="70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" h="1759" extrusionOk="0">
                        <a:moveTo>
                          <a:pt x="708" y="457"/>
                        </a:moveTo>
                        <a:cubicBezTo>
                          <a:pt x="713" y="462"/>
                          <a:pt x="717" y="466"/>
                          <a:pt x="722" y="470"/>
                        </a:cubicBezTo>
                        <a:lnTo>
                          <a:pt x="722" y="470"/>
                        </a:lnTo>
                        <a:cubicBezTo>
                          <a:pt x="722" y="470"/>
                          <a:pt x="722" y="469"/>
                          <a:pt x="722" y="469"/>
                        </a:cubicBezTo>
                        <a:lnTo>
                          <a:pt x="708" y="457"/>
                        </a:lnTo>
                        <a:close/>
                        <a:moveTo>
                          <a:pt x="0" y="1"/>
                        </a:moveTo>
                        <a:cubicBezTo>
                          <a:pt x="7" y="48"/>
                          <a:pt x="16" y="96"/>
                          <a:pt x="24" y="143"/>
                        </a:cubicBezTo>
                        <a:cubicBezTo>
                          <a:pt x="49" y="309"/>
                          <a:pt x="76" y="475"/>
                          <a:pt x="104" y="640"/>
                        </a:cubicBezTo>
                        <a:cubicBezTo>
                          <a:pt x="123" y="749"/>
                          <a:pt x="143" y="859"/>
                          <a:pt x="161" y="969"/>
                        </a:cubicBezTo>
                        <a:cubicBezTo>
                          <a:pt x="170" y="1014"/>
                          <a:pt x="180" y="1059"/>
                          <a:pt x="187" y="1104"/>
                        </a:cubicBezTo>
                        <a:lnTo>
                          <a:pt x="195" y="1111"/>
                        </a:lnTo>
                        <a:lnTo>
                          <a:pt x="212" y="1111"/>
                        </a:lnTo>
                        <a:cubicBezTo>
                          <a:pt x="213" y="1110"/>
                          <a:pt x="213" y="1110"/>
                          <a:pt x="214" y="1110"/>
                        </a:cubicBezTo>
                        <a:cubicBezTo>
                          <a:pt x="216" y="1110"/>
                          <a:pt x="217" y="1111"/>
                          <a:pt x="217" y="1113"/>
                        </a:cubicBezTo>
                        <a:cubicBezTo>
                          <a:pt x="217" y="1114"/>
                          <a:pt x="217" y="1116"/>
                          <a:pt x="215" y="1118"/>
                        </a:cubicBezTo>
                        <a:lnTo>
                          <a:pt x="210" y="1121"/>
                        </a:lnTo>
                        <a:lnTo>
                          <a:pt x="432" y="1282"/>
                        </a:lnTo>
                        <a:cubicBezTo>
                          <a:pt x="390" y="1113"/>
                          <a:pt x="361" y="940"/>
                          <a:pt x="343" y="766"/>
                        </a:cubicBezTo>
                        <a:cubicBezTo>
                          <a:pt x="329" y="648"/>
                          <a:pt x="321" y="531"/>
                          <a:pt x="316" y="412"/>
                        </a:cubicBezTo>
                        <a:cubicBezTo>
                          <a:pt x="311" y="324"/>
                          <a:pt x="309" y="236"/>
                          <a:pt x="307" y="148"/>
                        </a:cubicBezTo>
                        <a:lnTo>
                          <a:pt x="307" y="148"/>
                        </a:lnTo>
                        <a:cubicBezTo>
                          <a:pt x="317" y="153"/>
                          <a:pt x="329" y="160"/>
                          <a:pt x="338" y="165"/>
                        </a:cubicBezTo>
                        <a:cubicBezTo>
                          <a:pt x="344" y="314"/>
                          <a:pt x="353" y="462"/>
                          <a:pt x="366" y="610"/>
                        </a:cubicBezTo>
                        <a:cubicBezTo>
                          <a:pt x="385" y="828"/>
                          <a:pt x="415" y="1042"/>
                          <a:pt x="460" y="1255"/>
                        </a:cubicBezTo>
                        <a:cubicBezTo>
                          <a:pt x="463" y="1274"/>
                          <a:pt x="468" y="1294"/>
                          <a:pt x="472" y="1312"/>
                        </a:cubicBezTo>
                        <a:cubicBezTo>
                          <a:pt x="574" y="1386"/>
                          <a:pt x="676" y="1458"/>
                          <a:pt x="780" y="1530"/>
                        </a:cubicBezTo>
                        <a:cubicBezTo>
                          <a:pt x="759" y="1403"/>
                          <a:pt x="744" y="1275"/>
                          <a:pt x="732" y="1145"/>
                        </a:cubicBezTo>
                        <a:cubicBezTo>
                          <a:pt x="710" y="920"/>
                          <a:pt x="705" y="692"/>
                          <a:pt x="698" y="460"/>
                        </a:cubicBezTo>
                        <a:cubicBezTo>
                          <a:pt x="698" y="457"/>
                          <a:pt x="700" y="454"/>
                          <a:pt x="702" y="452"/>
                        </a:cubicBezTo>
                        <a:lnTo>
                          <a:pt x="708" y="457"/>
                        </a:lnTo>
                        <a:lnTo>
                          <a:pt x="708" y="457"/>
                        </a:lnTo>
                        <a:cubicBezTo>
                          <a:pt x="660" y="413"/>
                          <a:pt x="609" y="367"/>
                          <a:pt x="554" y="321"/>
                        </a:cubicBezTo>
                        <a:cubicBezTo>
                          <a:pt x="410" y="200"/>
                          <a:pt x="249" y="103"/>
                          <a:pt x="76" y="31"/>
                        </a:cubicBezTo>
                        <a:cubicBezTo>
                          <a:pt x="51" y="21"/>
                          <a:pt x="26" y="11"/>
                          <a:pt x="0" y="1"/>
                        </a:cubicBezTo>
                        <a:close/>
                        <a:moveTo>
                          <a:pt x="722" y="470"/>
                        </a:moveTo>
                        <a:cubicBezTo>
                          <a:pt x="728" y="619"/>
                          <a:pt x="739" y="764"/>
                          <a:pt x="750" y="910"/>
                        </a:cubicBezTo>
                        <a:cubicBezTo>
                          <a:pt x="757" y="1000"/>
                          <a:pt x="765" y="1091"/>
                          <a:pt x="775" y="1180"/>
                        </a:cubicBezTo>
                        <a:cubicBezTo>
                          <a:pt x="784" y="1270"/>
                          <a:pt x="794" y="1359"/>
                          <a:pt x="804" y="1450"/>
                        </a:cubicBezTo>
                        <a:cubicBezTo>
                          <a:pt x="809" y="1485"/>
                          <a:pt x="814" y="1520"/>
                          <a:pt x="817" y="1556"/>
                        </a:cubicBezTo>
                        <a:cubicBezTo>
                          <a:pt x="921" y="1626"/>
                          <a:pt x="1027" y="1695"/>
                          <a:pt x="1133" y="1758"/>
                        </a:cubicBezTo>
                        <a:cubicBezTo>
                          <a:pt x="1133" y="1755"/>
                          <a:pt x="1131" y="1752"/>
                          <a:pt x="1129" y="1748"/>
                        </a:cubicBezTo>
                        <a:cubicBezTo>
                          <a:pt x="1079" y="1581"/>
                          <a:pt x="1050" y="1400"/>
                          <a:pt x="1027" y="1217"/>
                        </a:cubicBezTo>
                        <a:cubicBezTo>
                          <a:pt x="1012" y="1096"/>
                          <a:pt x="1000" y="974"/>
                          <a:pt x="990" y="851"/>
                        </a:cubicBezTo>
                        <a:cubicBezTo>
                          <a:pt x="988" y="814"/>
                          <a:pt x="987" y="777"/>
                          <a:pt x="983" y="740"/>
                        </a:cubicBezTo>
                        <a:cubicBezTo>
                          <a:pt x="928" y="677"/>
                          <a:pt x="866" y="611"/>
                          <a:pt x="797" y="542"/>
                        </a:cubicBezTo>
                        <a:cubicBezTo>
                          <a:pt x="773" y="519"/>
                          <a:pt x="748" y="495"/>
                          <a:pt x="722" y="47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8" name="Google Shape;3369;p45"/>
                  <p:cNvSpPr/>
                  <p:nvPr/>
                </p:nvSpPr>
                <p:spPr>
                  <a:xfrm>
                    <a:off x="744728" y="4170642"/>
                    <a:ext cx="15960" cy="45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113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3" y="17"/>
                          <a:pt x="4" y="35"/>
                          <a:pt x="6" y="52"/>
                        </a:cubicBezTo>
                        <a:cubicBezTo>
                          <a:pt x="14" y="174"/>
                          <a:pt x="26" y="295"/>
                          <a:pt x="41" y="416"/>
                        </a:cubicBezTo>
                        <a:cubicBezTo>
                          <a:pt x="65" y="597"/>
                          <a:pt x="98" y="773"/>
                          <a:pt x="137" y="946"/>
                        </a:cubicBezTo>
                        <a:cubicBezTo>
                          <a:pt x="139" y="953"/>
                          <a:pt x="140" y="961"/>
                          <a:pt x="142" y="969"/>
                        </a:cubicBezTo>
                        <a:cubicBezTo>
                          <a:pt x="142" y="976"/>
                          <a:pt x="142" y="983"/>
                          <a:pt x="142" y="990"/>
                        </a:cubicBezTo>
                        <a:cubicBezTo>
                          <a:pt x="185" y="1016"/>
                          <a:pt x="231" y="1043"/>
                          <a:pt x="276" y="1068"/>
                        </a:cubicBezTo>
                        <a:cubicBezTo>
                          <a:pt x="316" y="1090"/>
                          <a:pt x="357" y="1110"/>
                          <a:pt x="397" y="1131"/>
                        </a:cubicBezTo>
                        <a:lnTo>
                          <a:pt x="397" y="1127"/>
                        </a:lnTo>
                        <a:cubicBezTo>
                          <a:pt x="357" y="1013"/>
                          <a:pt x="325" y="896"/>
                          <a:pt x="298" y="777"/>
                        </a:cubicBezTo>
                        <a:cubicBezTo>
                          <a:pt x="263" y="624"/>
                          <a:pt x="232" y="466"/>
                          <a:pt x="207" y="310"/>
                        </a:cubicBezTo>
                        <a:cubicBezTo>
                          <a:pt x="204" y="297"/>
                          <a:pt x="202" y="283"/>
                          <a:pt x="201" y="270"/>
                        </a:cubicBezTo>
                        <a:cubicBezTo>
                          <a:pt x="140" y="176"/>
                          <a:pt x="73" y="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49" name="Google Shape;3370;p45"/>
                  <p:cNvSpPr/>
                  <p:nvPr/>
                </p:nvSpPr>
                <p:spPr>
                  <a:xfrm>
                    <a:off x="662353" y="4130721"/>
                    <a:ext cx="19981" cy="31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" h="79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4" y="49"/>
                          <a:pt x="27" y="97"/>
                          <a:pt x="41" y="144"/>
                        </a:cubicBezTo>
                        <a:cubicBezTo>
                          <a:pt x="62" y="216"/>
                          <a:pt x="84" y="287"/>
                          <a:pt x="106" y="356"/>
                        </a:cubicBezTo>
                        <a:cubicBezTo>
                          <a:pt x="129" y="424"/>
                          <a:pt x="151" y="490"/>
                          <a:pt x="176" y="555"/>
                        </a:cubicBezTo>
                        <a:cubicBezTo>
                          <a:pt x="242" y="604"/>
                          <a:pt x="307" y="654"/>
                          <a:pt x="373" y="703"/>
                        </a:cubicBezTo>
                        <a:cubicBezTo>
                          <a:pt x="415" y="733"/>
                          <a:pt x="455" y="763"/>
                          <a:pt x="497" y="792"/>
                        </a:cubicBezTo>
                        <a:cubicBezTo>
                          <a:pt x="463" y="676"/>
                          <a:pt x="431" y="559"/>
                          <a:pt x="405" y="438"/>
                        </a:cubicBezTo>
                        <a:cubicBezTo>
                          <a:pt x="384" y="349"/>
                          <a:pt x="368" y="258"/>
                          <a:pt x="351" y="166"/>
                        </a:cubicBezTo>
                        <a:cubicBezTo>
                          <a:pt x="344" y="121"/>
                          <a:pt x="336" y="77"/>
                          <a:pt x="329" y="34"/>
                        </a:cubicBezTo>
                        <a:cubicBezTo>
                          <a:pt x="213" y="17"/>
                          <a:pt x="103" y="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0" name="Google Shape;3371;p45"/>
                  <p:cNvSpPr/>
                  <p:nvPr/>
                </p:nvSpPr>
                <p:spPr>
                  <a:xfrm>
                    <a:off x="676705" y="4132168"/>
                    <a:ext cx="20021" cy="4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" h="101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9" y="93"/>
                          <a:pt x="37" y="185"/>
                          <a:pt x="58" y="278"/>
                        </a:cubicBezTo>
                        <a:cubicBezTo>
                          <a:pt x="83" y="409"/>
                          <a:pt x="111" y="539"/>
                          <a:pt x="141" y="670"/>
                        </a:cubicBezTo>
                        <a:cubicBezTo>
                          <a:pt x="150" y="707"/>
                          <a:pt x="163" y="742"/>
                          <a:pt x="170" y="779"/>
                        </a:cubicBezTo>
                        <a:cubicBezTo>
                          <a:pt x="279" y="858"/>
                          <a:pt x="388" y="935"/>
                          <a:pt x="497" y="1014"/>
                        </a:cubicBezTo>
                        <a:cubicBezTo>
                          <a:pt x="497" y="1009"/>
                          <a:pt x="495" y="1004"/>
                          <a:pt x="494" y="999"/>
                        </a:cubicBezTo>
                        <a:cubicBezTo>
                          <a:pt x="455" y="833"/>
                          <a:pt x="423" y="664"/>
                          <a:pt x="391" y="492"/>
                        </a:cubicBezTo>
                        <a:cubicBezTo>
                          <a:pt x="366" y="352"/>
                          <a:pt x="341" y="209"/>
                          <a:pt x="318" y="66"/>
                        </a:cubicBezTo>
                        <a:lnTo>
                          <a:pt x="318" y="61"/>
                        </a:lnTo>
                        <a:cubicBezTo>
                          <a:pt x="256" y="46"/>
                          <a:pt x="192" y="33"/>
                          <a:pt x="130" y="21"/>
                        </a:cubicBezTo>
                        <a:cubicBezTo>
                          <a:pt x="86" y="13"/>
                          <a:pt x="43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1" name="Google Shape;3372;p45"/>
                  <p:cNvSpPr/>
                  <p:nvPr/>
                </p:nvSpPr>
                <p:spPr>
                  <a:xfrm>
                    <a:off x="653307" y="4130439"/>
                    <a:ext cx="14473" cy="21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" h="534" extrusionOk="0">
                        <a:moveTo>
                          <a:pt x="1" y="0"/>
                        </a:moveTo>
                        <a:cubicBezTo>
                          <a:pt x="4" y="10"/>
                          <a:pt x="7" y="21"/>
                          <a:pt x="9" y="31"/>
                        </a:cubicBezTo>
                        <a:cubicBezTo>
                          <a:pt x="41" y="128"/>
                          <a:pt x="69" y="225"/>
                          <a:pt x="103" y="321"/>
                        </a:cubicBezTo>
                        <a:cubicBezTo>
                          <a:pt x="108" y="331"/>
                          <a:pt x="111" y="341"/>
                          <a:pt x="115" y="351"/>
                        </a:cubicBezTo>
                        <a:lnTo>
                          <a:pt x="126" y="361"/>
                        </a:lnTo>
                        <a:cubicBezTo>
                          <a:pt x="127" y="345"/>
                          <a:pt x="130" y="339"/>
                          <a:pt x="135" y="339"/>
                        </a:cubicBezTo>
                        <a:cubicBezTo>
                          <a:pt x="146" y="339"/>
                          <a:pt x="163" y="377"/>
                          <a:pt x="150" y="378"/>
                        </a:cubicBezTo>
                        <a:cubicBezTo>
                          <a:pt x="220" y="430"/>
                          <a:pt x="291" y="483"/>
                          <a:pt x="360" y="534"/>
                        </a:cubicBezTo>
                        <a:cubicBezTo>
                          <a:pt x="324" y="445"/>
                          <a:pt x="291" y="354"/>
                          <a:pt x="262" y="262"/>
                        </a:cubicBezTo>
                        <a:cubicBezTo>
                          <a:pt x="235" y="178"/>
                          <a:pt x="214" y="93"/>
                          <a:pt x="192" y="5"/>
                        </a:cubicBezTo>
                        <a:lnTo>
                          <a:pt x="153" y="4"/>
                        </a:lnTo>
                        <a:cubicBezTo>
                          <a:pt x="108" y="2"/>
                          <a:pt x="64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2" name="Google Shape;3373;p45"/>
                  <p:cNvSpPr/>
                  <p:nvPr/>
                </p:nvSpPr>
                <p:spPr>
                  <a:xfrm>
                    <a:off x="754457" y="4184311"/>
                    <a:ext cx="15960" cy="36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915" extrusionOk="0">
                        <a:moveTo>
                          <a:pt x="0" y="1"/>
                        </a:moveTo>
                        <a:cubicBezTo>
                          <a:pt x="19" y="98"/>
                          <a:pt x="37" y="197"/>
                          <a:pt x="58" y="294"/>
                        </a:cubicBezTo>
                        <a:cubicBezTo>
                          <a:pt x="91" y="453"/>
                          <a:pt x="131" y="609"/>
                          <a:pt x="180" y="760"/>
                        </a:cubicBezTo>
                        <a:cubicBezTo>
                          <a:pt x="185" y="769"/>
                          <a:pt x="188" y="779"/>
                          <a:pt x="190" y="791"/>
                        </a:cubicBezTo>
                        <a:cubicBezTo>
                          <a:pt x="190" y="797"/>
                          <a:pt x="188" y="802"/>
                          <a:pt x="187" y="809"/>
                        </a:cubicBezTo>
                        <a:cubicBezTo>
                          <a:pt x="257" y="844"/>
                          <a:pt x="328" y="879"/>
                          <a:pt x="396" y="915"/>
                        </a:cubicBezTo>
                        <a:cubicBezTo>
                          <a:pt x="354" y="834"/>
                          <a:pt x="317" y="752"/>
                          <a:pt x="286" y="666"/>
                        </a:cubicBezTo>
                        <a:cubicBezTo>
                          <a:pt x="274" y="635"/>
                          <a:pt x="264" y="604"/>
                          <a:pt x="252" y="572"/>
                        </a:cubicBezTo>
                        <a:cubicBezTo>
                          <a:pt x="240" y="541"/>
                          <a:pt x="229" y="509"/>
                          <a:pt x="217" y="475"/>
                        </a:cubicBezTo>
                        <a:cubicBezTo>
                          <a:pt x="200" y="427"/>
                          <a:pt x="180" y="376"/>
                          <a:pt x="160" y="324"/>
                        </a:cubicBezTo>
                        <a:cubicBezTo>
                          <a:pt x="151" y="307"/>
                          <a:pt x="145" y="289"/>
                          <a:pt x="138" y="272"/>
                        </a:cubicBezTo>
                        <a:cubicBezTo>
                          <a:pt x="123" y="237"/>
                          <a:pt x="106" y="202"/>
                          <a:pt x="89" y="165"/>
                        </a:cubicBezTo>
                        <a:cubicBezTo>
                          <a:pt x="71" y="128"/>
                          <a:pt x="51" y="91"/>
                          <a:pt x="31" y="53"/>
                        </a:cubicBezTo>
                        <a:cubicBezTo>
                          <a:pt x="21" y="36"/>
                          <a:pt x="9" y="17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3" name="Google Shape;3374;p45"/>
                  <p:cNvSpPr/>
                  <p:nvPr/>
                </p:nvSpPr>
                <p:spPr>
                  <a:xfrm>
                    <a:off x="690816" y="4135022"/>
                    <a:ext cx="18453" cy="470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" h="1170" extrusionOk="0">
                        <a:moveTo>
                          <a:pt x="0" y="0"/>
                        </a:moveTo>
                        <a:cubicBezTo>
                          <a:pt x="52" y="277"/>
                          <a:pt x="107" y="554"/>
                          <a:pt x="163" y="829"/>
                        </a:cubicBezTo>
                        <a:cubicBezTo>
                          <a:pt x="171" y="866"/>
                          <a:pt x="180" y="903"/>
                          <a:pt x="186" y="941"/>
                        </a:cubicBezTo>
                        <a:cubicBezTo>
                          <a:pt x="186" y="943"/>
                          <a:pt x="188" y="946"/>
                          <a:pt x="188" y="950"/>
                        </a:cubicBezTo>
                        <a:cubicBezTo>
                          <a:pt x="186" y="956"/>
                          <a:pt x="185" y="963"/>
                          <a:pt x="180" y="968"/>
                        </a:cubicBezTo>
                        <a:lnTo>
                          <a:pt x="195" y="978"/>
                        </a:lnTo>
                        <a:cubicBezTo>
                          <a:pt x="196" y="978"/>
                          <a:pt x="198" y="980"/>
                          <a:pt x="198" y="982"/>
                        </a:cubicBezTo>
                        <a:lnTo>
                          <a:pt x="366" y="1102"/>
                        </a:lnTo>
                        <a:cubicBezTo>
                          <a:pt x="396" y="1124"/>
                          <a:pt x="426" y="1148"/>
                          <a:pt x="458" y="1169"/>
                        </a:cubicBezTo>
                        <a:cubicBezTo>
                          <a:pt x="416" y="990"/>
                          <a:pt x="381" y="807"/>
                          <a:pt x="351" y="624"/>
                        </a:cubicBezTo>
                        <a:cubicBezTo>
                          <a:pt x="324" y="472"/>
                          <a:pt x="300" y="317"/>
                          <a:pt x="280" y="163"/>
                        </a:cubicBezTo>
                        <a:cubicBezTo>
                          <a:pt x="275" y="136"/>
                          <a:pt x="274" y="109"/>
                          <a:pt x="270" y="83"/>
                        </a:cubicBezTo>
                        <a:cubicBezTo>
                          <a:pt x="181" y="51"/>
                          <a:pt x="91" y="2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4" name="Google Shape;3375;p45"/>
                  <p:cNvSpPr/>
                  <p:nvPr/>
                </p:nvSpPr>
                <p:spPr>
                  <a:xfrm>
                    <a:off x="687077" y="4193276"/>
                    <a:ext cx="43298" cy="23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" h="576" extrusionOk="0">
                        <a:moveTo>
                          <a:pt x="855" y="1"/>
                        </a:moveTo>
                        <a:cubicBezTo>
                          <a:pt x="829" y="22"/>
                          <a:pt x="794" y="31"/>
                          <a:pt x="764" y="44"/>
                        </a:cubicBezTo>
                        <a:cubicBezTo>
                          <a:pt x="536" y="157"/>
                          <a:pt x="306" y="271"/>
                          <a:pt x="80" y="391"/>
                        </a:cubicBezTo>
                        <a:lnTo>
                          <a:pt x="1" y="433"/>
                        </a:lnTo>
                        <a:cubicBezTo>
                          <a:pt x="70" y="484"/>
                          <a:pt x="140" y="532"/>
                          <a:pt x="214" y="576"/>
                        </a:cubicBezTo>
                        <a:cubicBezTo>
                          <a:pt x="241" y="561"/>
                          <a:pt x="268" y="546"/>
                          <a:pt x="294" y="532"/>
                        </a:cubicBezTo>
                        <a:cubicBezTo>
                          <a:pt x="362" y="497"/>
                          <a:pt x="429" y="464"/>
                          <a:pt x="496" y="432"/>
                        </a:cubicBezTo>
                        <a:cubicBezTo>
                          <a:pt x="677" y="346"/>
                          <a:pt x="860" y="264"/>
                          <a:pt x="1042" y="177"/>
                        </a:cubicBezTo>
                        <a:cubicBezTo>
                          <a:pt x="1054" y="172"/>
                          <a:pt x="1064" y="165"/>
                          <a:pt x="1076" y="160"/>
                        </a:cubicBezTo>
                        <a:cubicBezTo>
                          <a:pt x="1002" y="108"/>
                          <a:pt x="928" y="54"/>
                          <a:pt x="85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5" name="Google Shape;3376;p45"/>
                  <p:cNvSpPr/>
                  <p:nvPr/>
                </p:nvSpPr>
                <p:spPr>
                  <a:xfrm>
                    <a:off x="696485" y="4200432"/>
                    <a:ext cx="42775" cy="22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" h="559" extrusionOk="0">
                        <a:moveTo>
                          <a:pt x="867" y="0"/>
                        </a:moveTo>
                        <a:cubicBezTo>
                          <a:pt x="866" y="2"/>
                          <a:pt x="866" y="2"/>
                          <a:pt x="864" y="4"/>
                        </a:cubicBezTo>
                        <a:cubicBezTo>
                          <a:pt x="862" y="5"/>
                          <a:pt x="860" y="7"/>
                          <a:pt x="859" y="7"/>
                        </a:cubicBezTo>
                        <a:cubicBezTo>
                          <a:pt x="832" y="21"/>
                          <a:pt x="805" y="34"/>
                          <a:pt x="778" y="47"/>
                        </a:cubicBezTo>
                        <a:cubicBezTo>
                          <a:pt x="535" y="166"/>
                          <a:pt x="290" y="267"/>
                          <a:pt x="49" y="386"/>
                        </a:cubicBezTo>
                        <a:lnTo>
                          <a:pt x="0" y="410"/>
                        </a:lnTo>
                        <a:cubicBezTo>
                          <a:pt x="96" y="467"/>
                          <a:pt x="196" y="517"/>
                          <a:pt x="300" y="559"/>
                        </a:cubicBezTo>
                        <a:cubicBezTo>
                          <a:pt x="414" y="500"/>
                          <a:pt x="527" y="440"/>
                          <a:pt x="641" y="378"/>
                        </a:cubicBezTo>
                        <a:cubicBezTo>
                          <a:pt x="762" y="312"/>
                          <a:pt x="879" y="244"/>
                          <a:pt x="996" y="173"/>
                        </a:cubicBezTo>
                        <a:cubicBezTo>
                          <a:pt x="1016" y="160"/>
                          <a:pt x="1038" y="146"/>
                          <a:pt x="1060" y="136"/>
                        </a:cubicBezTo>
                        <a:lnTo>
                          <a:pt x="1063" y="136"/>
                        </a:lnTo>
                        <a:cubicBezTo>
                          <a:pt x="1021" y="108"/>
                          <a:pt x="978" y="78"/>
                          <a:pt x="936" y="49"/>
                        </a:cubicBezTo>
                        <a:cubicBezTo>
                          <a:pt x="912" y="34"/>
                          <a:pt x="891" y="17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6" name="Google Shape;3377;p45"/>
                  <p:cNvSpPr/>
                  <p:nvPr/>
                </p:nvSpPr>
                <p:spPr>
                  <a:xfrm>
                    <a:off x="726757" y="4213297"/>
                    <a:ext cx="33529" cy="16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400" extrusionOk="0">
                        <a:moveTo>
                          <a:pt x="606" y="1"/>
                        </a:moveTo>
                        <a:cubicBezTo>
                          <a:pt x="597" y="11"/>
                          <a:pt x="587" y="19"/>
                          <a:pt x="577" y="28"/>
                        </a:cubicBezTo>
                        <a:cubicBezTo>
                          <a:pt x="570" y="33"/>
                          <a:pt x="564" y="38"/>
                          <a:pt x="557" y="43"/>
                        </a:cubicBezTo>
                        <a:cubicBezTo>
                          <a:pt x="466" y="103"/>
                          <a:pt x="374" y="157"/>
                          <a:pt x="280" y="212"/>
                        </a:cubicBezTo>
                        <a:cubicBezTo>
                          <a:pt x="188" y="266"/>
                          <a:pt x="94" y="319"/>
                          <a:pt x="0" y="370"/>
                        </a:cubicBezTo>
                        <a:cubicBezTo>
                          <a:pt x="47" y="378"/>
                          <a:pt x="96" y="385"/>
                          <a:pt x="143" y="390"/>
                        </a:cubicBezTo>
                        <a:cubicBezTo>
                          <a:pt x="200" y="397"/>
                          <a:pt x="255" y="400"/>
                          <a:pt x="309" y="400"/>
                        </a:cubicBezTo>
                        <a:lnTo>
                          <a:pt x="466" y="326"/>
                        </a:lnTo>
                        <a:cubicBezTo>
                          <a:pt x="579" y="272"/>
                          <a:pt x="689" y="217"/>
                          <a:pt x="795" y="153"/>
                        </a:cubicBezTo>
                        <a:cubicBezTo>
                          <a:pt x="809" y="147"/>
                          <a:pt x="820" y="135"/>
                          <a:pt x="834" y="127"/>
                        </a:cubicBezTo>
                        <a:cubicBezTo>
                          <a:pt x="787" y="103"/>
                          <a:pt x="741" y="78"/>
                          <a:pt x="696" y="53"/>
                        </a:cubicBezTo>
                        <a:cubicBezTo>
                          <a:pt x="666" y="36"/>
                          <a:pt x="636" y="19"/>
                          <a:pt x="60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7" name="Google Shape;3378;p45"/>
                  <p:cNvSpPr/>
                  <p:nvPr/>
                </p:nvSpPr>
                <p:spPr>
                  <a:xfrm>
                    <a:off x="742637" y="4219166"/>
                    <a:ext cx="28383" cy="102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54" extrusionOk="0">
                        <a:moveTo>
                          <a:pt x="477" y="1"/>
                        </a:moveTo>
                        <a:cubicBezTo>
                          <a:pt x="476" y="2"/>
                          <a:pt x="476" y="4"/>
                          <a:pt x="474" y="6"/>
                        </a:cubicBezTo>
                        <a:cubicBezTo>
                          <a:pt x="472" y="9"/>
                          <a:pt x="469" y="11"/>
                          <a:pt x="466" y="12"/>
                        </a:cubicBezTo>
                        <a:cubicBezTo>
                          <a:pt x="404" y="54"/>
                          <a:pt x="338" y="93"/>
                          <a:pt x="271" y="128"/>
                        </a:cubicBezTo>
                        <a:cubicBezTo>
                          <a:pt x="202" y="163"/>
                          <a:pt x="132" y="197"/>
                          <a:pt x="61" y="229"/>
                        </a:cubicBezTo>
                        <a:cubicBezTo>
                          <a:pt x="40" y="237"/>
                          <a:pt x="21" y="246"/>
                          <a:pt x="1" y="254"/>
                        </a:cubicBezTo>
                        <a:cubicBezTo>
                          <a:pt x="50" y="254"/>
                          <a:pt x="97" y="251"/>
                          <a:pt x="140" y="247"/>
                        </a:cubicBezTo>
                        <a:cubicBezTo>
                          <a:pt x="185" y="244"/>
                          <a:pt x="232" y="237"/>
                          <a:pt x="276" y="232"/>
                        </a:cubicBezTo>
                        <a:cubicBezTo>
                          <a:pt x="367" y="219"/>
                          <a:pt x="457" y="199"/>
                          <a:pt x="544" y="173"/>
                        </a:cubicBezTo>
                        <a:cubicBezTo>
                          <a:pt x="573" y="165"/>
                          <a:pt x="598" y="157"/>
                          <a:pt x="622" y="148"/>
                        </a:cubicBezTo>
                        <a:cubicBezTo>
                          <a:pt x="660" y="135"/>
                          <a:pt x="689" y="125"/>
                          <a:pt x="705" y="116"/>
                        </a:cubicBezTo>
                        <a:cubicBezTo>
                          <a:pt x="672" y="100"/>
                          <a:pt x="640" y="83"/>
                          <a:pt x="606" y="66"/>
                        </a:cubicBezTo>
                        <a:cubicBezTo>
                          <a:pt x="565" y="44"/>
                          <a:pt x="521" y="24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8" name="Google Shape;3379;p45"/>
                  <p:cNvSpPr/>
                  <p:nvPr/>
                </p:nvSpPr>
                <p:spPr>
                  <a:xfrm>
                    <a:off x="710033" y="4206341"/>
                    <a:ext cx="40404" cy="214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533" extrusionOk="0">
                        <a:moveTo>
                          <a:pt x="745" y="1"/>
                        </a:moveTo>
                        <a:cubicBezTo>
                          <a:pt x="742" y="6"/>
                          <a:pt x="736" y="9"/>
                          <a:pt x="733" y="14"/>
                        </a:cubicBezTo>
                        <a:cubicBezTo>
                          <a:pt x="731" y="16"/>
                          <a:pt x="728" y="18"/>
                          <a:pt x="726" y="19"/>
                        </a:cubicBezTo>
                        <a:cubicBezTo>
                          <a:pt x="674" y="56"/>
                          <a:pt x="621" y="92"/>
                          <a:pt x="569" y="123"/>
                        </a:cubicBezTo>
                        <a:cubicBezTo>
                          <a:pt x="517" y="157"/>
                          <a:pt x="461" y="189"/>
                          <a:pt x="408" y="219"/>
                        </a:cubicBezTo>
                        <a:cubicBezTo>
                          <a:pt x="336" y="261"/>
                          <a:pt x="262" y="300"/>
                          <a:pt x="188" y="336"/>
                        </a:cubicBezTo>
                        <a:cubicBezTo>
                          <a:pt x="126" y="368"/>
                          <a:pt x="62" y="397"/>
                          <a:pt x="0" y="427"/>
                        </a:cubicBezTo>
                        <a:cubicBezTo>
                          <a:pt x="119" y="472"/>
                          <a:pt x="242" y="509"/>
                          <a:pt x="366" y="533"/>
                        </a:cubicBezTo>
                        <a:cubicBezTo>
                          <a:pt x="560" y="424"/>
                          <a:pt x="753" y="313"/>
                          <a:pt x="943" y="197"/>
                        </a:cubicBezTo>
                        <a:cubicBezTo>
                          <a:pt x="956" y="189"/>
                          <a:pt x="971" y="180"/>
                          <a:pt x="986" y="172"/>
                        </a:cubicBezTo>
                        <a:cubicBezTo>
                          <a:pt x="991" y="169"/>
                          <a:pt x="998" y="167"/>
                          <a:pt x="1005" y="164"/>
                        </a:cubicBezTo>
                        <a:cubicBezTo>
                          <a:pt x="918" y="112"/>
                          <a:pt x="830" y="58"/>
                          <a:pt x="74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59" name="Google Shape;3380;p45"/>
                  <p:cNvSpPr/>
                  <p:nvPr/>
                </p:nvSpPr>
                <p:spPr>
                  <a:xfrm>
                    <a:off x="640764" y="4130439"/>
                    <a:ext cx="131141" cy="98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2" h="2461" extrusionOk="0">
                        <a:moveTo>
                          <a:pt x="277" y="0"/>
                        </a:moveTo>
                        <a:cubicBezTo>
                          <a:pt x="291" y="49"/>
                          <a:pt x="306" y="98"/>
                          <a:pt x="319" y="145"/>
                        </a:cubicBezTo>
                        <a:cubicBezTo>
                          <a:pt x="339" y="200"/>
                          <a:pt x="355" y="259"/>
                          <a:pt x="380" y="314"/>
                        </a:cubicBezTo>
                        <a:cubicBezTo>
                          <a:pt x="266" y="225"/>
                          <a:pt x="158" y="131"/>
                          <a:pt x="44" y="46"/>
                        </a:cubicBezTo>
                        <a:cubicBezTo>
                          <a:pt x="29" y="36"/>
                          <a:pt x="14" y="26"/>
                          <a:pt x="1" y="14"/>
                        </a:cubicBezTo>
                        <a:lnTo>
                          <a:pt x="1" y="14"/>
                        </a:lnTo>
                        <a:cubicBezTo>
                          <a:pt x="1" y="19"/>
                          <a:pt x="2" y="32"/>
                          <a:pt x="6" y="49"/>
                        </a:cubicBezTo>
                        <a:cubicBezTo>
                          <a:pt x="32" y="71"/>
                          <a:pt x="59" y="91"/>
                          <a:pt x="86" y="113"/>
                        </a:cubicBezTo>
                        <a:cubicBezTo>
                          <a:pt x="190" y="197"/>
                          <a:pt x="291" y="287"/>
                          <a:pt x="396" y="371"/>
                        </a:cubicBezTo>
                        <a:cubicBezTo>
                          <a:pt x="328" y="379"/>
                          <a:pt x="259" y="388"/>
                          <a:pt x="190" y="400"/>
                        </a:cubicBezTo>
                        <a:cubicBezTo>
                          <a:pt x="158" y="405"/>
                          <a:pt x="125" y="411"/>
                          <a:pt x="93" y="416"/>
                        </a:cubicBezTo>
                        <a:cubicBezTo>
                          <a:pt x="95" y="423"/>
                          <a:pt x="96" y="430"/>
                          <a:pt x="98" y="435"/>
                        </a:cubicBezTo>
                        <a:cubicBezTo>
                          <a:pt x="101" y="442"/>
                          <a:pt x="105" y="455"/>
                          <a:pt x="108" y="465"/>
                        </a:cubicBezTo>
                        <a:cubicBezTo>
                          <a:pt x="158" y="455"/>
                          <a:pt x="207" y="447"/>
                          <a:pt x="257" y="435"/>
                        </a:cubicBezTo>
                        <a:cubicBezTo>
                          <a:pt x="306" y="425"/>
                          <a:pt x="356" y="411"/>
                          <a:pt x="407" y="400"/>
                        </a:cubicBezTo>
                        <a:lnTo>
                          <a:pt x="427" y="393"/>
                        </a:lnTo>
                        <a:cubicBezTo>
                          <a:pt x="516" y="462"/>
                          <a:pt x="608" y="530"/>
                          <a:pt x="698" y="597"/>
                        </a:cubicBezTo>
                        <a:cubicBezTo>
                          <a:pt x="700" y="603"/>
                          <a:pt x="702" y="609"/>
                          <a:pt x="703" y="614"/>
                        </a:cubicBezTo>
                        <a:cubicBezTo>
                          <a:pt x="603" y="636"/>
                          <a:pt x="499" y="660"/>
                          <a:pt x="396" y="681"/>
                        </a:cubicBezTo>
                        <a:cubicBezTo>
                          <a:pt x="331" y="695"/>
                          <a:pt x="266" y="708"/>
                          <a:pt x="200" y="720"/>
                        </a:cubicBezTo>
                        <a:cubicBezTo>
                          <a:pt x="205" y="733"/>
                          <a:pt x="212" y="748"/>
                          <a:pt x="217" y="762"/>
                        </a:cubicBezTo>
                        <a:cubicBezTo>
                          <a:pt x="277" y="750"/>
                          <a:pt x="338" y="738"/>
                          <a:pt x="398" y="723"/>
                        </a:cubicBezTo>
                        <a:cubicBezTo>
                          <a:pt x="504" y="700"/>
                          <a:pt x="609" y="670"/>
                          <a:pt x="713" y="643"/>
                        </a:cubicBezTo>
                        <a:cubicBezTo>
                          <a:pt x="725" y="639"/>
                          <a:pt x="735" y="636"/>
                          <a:pt x="747" y="633"/>
                        </a:cubicBezTo>
                        <a:cubicBezTo>
                          <a:pt x="794" y="668"/>
                          <a:pt x="841" y="705"/>
                          <a:pt x="888" y="740"/>
                        </a:cubicBezTo>
                        <a:cubicBezTo>
                          <a:pt x="942" y="779"/>
                          <a:pt x="994" y="817"/>
                          <a:pt x="1047" y="856"/>
                        </a:cubicBezTo>
                        <a:cubicBezTo>
                          <a:pt x="1032" y="859"/>
                          <a:pt x="1017" y="864"/>
                          <a:pt x="1004" y="868"/>
                        </a:cubicBezTo>
                        <a:cubicBezTo>
                          <a:pt x="962" y="878"/>
                          <a:pt x="920" y="888"/>
                          <a:pt x="878" y="899"/>
                        </a:cubicBezTo>
                        <a:cubicBezTo>
                          <a:pt x="713" y="943"/>
                          <a:pt x="547" y="988"/>
                          <a:pt x="381" y="1032"/>
                        </a:cubicBezTo>
                        <a:lnTo>
                          <a:pt x="349" y="1042"/>
                        </a:lnTo>
                        <a:lnTo>
                          <a:pt x="368" y="1074"/>
                        </a:lnTo>
                        <a:cubicBezTo>
                          <a:pt x="482" y="1047"/>
                          <a:pt x="598" y="1018"/>
                          <a:pt x="712" y="990"/>
                        </a:cubicBezTo>
                        <a:cubicBezTo>
                          <a:pt x="770" y="973"/>
                          <a:pt x="831" y="960"/>
                          <a:pt x="890" y="943"/>
                        </a:cubicBezTo>
                        <a:cubicBezTo>
                          <a:pt x="948" y="926"/>
                          <a:pt x="1007" y="911"/>
                          <a:pt x="1066" y="891"/>
                        </a:cubicBezTo>
                        <a:cubicBezTo>
                          <a:pt x="1072" y="889"/>
                          <a:pt x="1079" y="888"/>
                          <a:pt x="1086" y="884"/>
                        </a:cubicBezTo>
                        <a:cubicBezTo>
                          <a:pt x="1183" y="956"/>
                          <a:pt x="1280" y="1027"/>
                          <a:pt x="1378" y="1099"/>
                        </a:cubicBezTo>
                        <a:cubicBezTo>
                          <a:pt x="1358" y="1106"/>
                          <a:pt x="1339" y="1112"/>
                          <a:pt x="1321" y="1119"/>
                        </a:cubicBezTo>
                        <a:cubicBezTo>
                          <a:pt x="1215" y="1153"/>
                          <a:pt x="1109" y="1188"/>
                          <a:pt x="1002" y="1223"/>
                        </a:cubicBezTo>
                        <a:cubicBezTo>
                          <a:pt x="898" y="1257"/>
                          <a:pt x="791" y="1292"/>
                          <a:pt x="685" y="1324"/>
                        </a:cubicBezTo>
                        <a:cubicBezTo>
                          <a:pt x="640" y="1339"/>
                          <a:pt x="593" y="1352"/>
                          <a:pt x="547" y="1364"/>
                        </a:cubicBezTo>
                        <a:cubicBezTo>
                          <a:pt x="554" y="1376"/>
                          <a:pt x="562" y="1387"/>
                          <a:pt x="571" y="1399"/>
                        </a:cubicBezTo>
                        <a:cubicBezTo>
                          <a:pt x="666" y="1376"/>
                          <a:pt x="762" y="1347"/>
                          <a:pt x="858" y="1317"/>
                        </a:cubicBezTo>
                        <a:cubicBezTo>
                          <a:pt x="945" y="1290"/>
                          <a:pt x="1034" y="1260"/>
                          <a:pt x="1121" y="1230"/>
                        </a:cubicBezTo>
                        <a:cubicBezTo>
                          <a:pt x="1210" y="1200"/>
                          <a:pt x="1299" y="1168"/>
                          <a:pt x="1384" y="1134"/>
                        </a:cubicBezTo>
                        <a:lnTo>
                          <a:pt x="1411" y="1124"/>
                        </a:lnTo>
                        <a:lnTo>
                          <a:pt x="1587" y="1253"/>
                        </a:lnTo>
                        <a:lnTo>
                          <a:pt x="1705" y="1341"/>
                        </a:lnTo>
                        <a:lnTo>
                          <a:pt x="1597" y="1384"/>
                        </a:lnTo>
                        <a:cubicBezTo>
                          <a:pt x="1368" y="1480"/>
                          <a:pt x="1136" y="1564"/>
                          <a:pt x="905" y="1654"/>
                        </a:cubicBezTo>
                        <a:cubicBezTo>
                          <a:pt x="874" y="1666"/>
                          <a:pt x="844" y="1679"/>
                          <a:pt x="814" y="1693"/>
                        </a:cubicBezTo>
                        <a:cubicBezTo>
                          <a:pt x="822" y="1701"/>
                          <a:pt x="831" y="1710"/>
                          <a:pt x="839" y="1720"/>
                        </a:cubicBezTo>
                        <a:lnTo>
                          <a:pt x="888" y="1701"/>
                        </a:lnTo>
                        <a:cubicBezTo>
                          <a:pt x="1062" y="1639"/>
                          <a:pt x="1237" y="1574"/>
                          <a:pt x="1410" y="1503"/>
                        </a:cubicBezTo>
                        <a:cubicBezTo>
                          <a:pt x="1519" y="1458"/>
                          <a:pt x="1626" y="1411"/>
                          <a:pt x="1733" y="1361"/>
                        </a:cubicBezTo>
                        <a:cubicBezTo>
                          <a:pt x="1814" y="1421"/>
                          <a:pt x="1896" y="1483"/>
                          <a:pt x="1980" y="1543"/>
                        </a:cubicBezTo>
                        <a:cubicBezTo>
                          <a:pt x="1973" y="1547"/>
                          <a:pt x="1968" y="1550"/>
                          <a:pt x="1963" y="1552"/>
                        </a:cubicBezTo>
                        <a:cubicBezTo>
                          <a:pt x="1799" y="1629"/>
                          <a:pt x="1634" y="1713"/>
                          <a:pt x="1472" y="1798"/>
                        </a:cubicBezTo>
                        <a:cubicBezTo>
                          <a:pt x="1364" y="1855"/>
                          <a:pt x="1255" y="1912"/>
                          <a:pt x="1150" y="1975"/>
                        </a:cubicBezTo>
                        <a:cubicBezTo>
                          <a:pt x="1145" y="1978"/>
                          <a:pt x="1141" y="1980"/>
                          <a:pt x="1136" y="1983"/>
                        </a:cubicBezTo>
                        <a:lnTo>
                          <a:pt x="1155" y="1996"/>
                        </a:lnTo>
                        <a:lnTo>
                          <a:pt x="1233" y="1954"/>
                        </a:lnTo>
                        <a:cubicBezTo>
                          <a:pt x="1460" y="1834"/>
                          <a:pt x="1690" y="1721"/>
                          <a:pt x="1918" y="1609"/>
                        </a:cubicBezTo>
                        <a:cubicBezTo>
                          <a:pt x="1948" y="1594"/>
                          <a:pt x="1983" y="1587"/>
                          <a:pt x="2008" y="1565"/>
                        </a:cubicBezTo>
                        <a:cubicBezTo>
                          <a:pt x="2082" y="1619"/>
                          <a:pt x="2156" y="1673"/>
                          <a:pt x="2230" y="1725"/>
                        </a:cubicBezTo>
                        <a:cubicBezTo>
                          <a:pt x="2218" y="1730"/>
                          <a:pt x="2206" y="1736"/>
                          <a:pt x="2196" y="1741"/>
                        </a:cubicBezTo>
                        <a:cubicBezTo>
                          <a:pt x="2013" y="1829"/>
                          <a:pt x="1831" y="1911"/>
                          <a:pt x="1649" y="1996"/>
                        </a:cubicBezTo>
                        <a:cubicBezTo>
                          <a:pt x="1582" y="2028"/>
                          <a:pt x="1514" y="2060"/>
                          <a:pt x="1448" y="2095"/>
                        </a:cubicBezTo>
                        <a:cubicBezTo>
                          <a:pt x="1421" y="2110"/>
                          <a:pt x="1394" y="2125"/>
                          <a:pt x="1368" y="2139"/>
                        </a:cubicBezTo>
                        <a:cubicBezTo>
                          <a:pt x="1374" y="2144"/>
                          <a:pt x="1379" y="2147"/>
                          <a:pt x="1386" y="2151"/>
                        </a:cubicBezTo>
                        <a:lnTo>
                          <a:pt x="1435" y="2127"/>
                        </a:lnTo>
                        <a:cubicBezTo>
                          <a:pt x="1676" y="2008"/>
                          <a:pt x="1923" y="1907"/>
                          <a:pt x="2164" y="1790"/>
                        </a:cubicBezTo>
                        <a:cubicBezTo>
                          <a:pt x="2191" y="1777"/>
                          <a:pt x="2218" y="1763"/>
                          <a:pt x="2245" y="1748"/>
                        </a:cubicBezTo>
                        <a:cubicBezTo>
                          <a:pt x="2246" y="1748"/>
                          <a:pt x="2250" y="1746"/>
                          <a:pt x="2252" y="1745"/>
                        </a:cubicBezTo>
                        <a:cubicBezTo>
                          <a:pt x="2252" y="1745"/>
                          <a:pt x="2253" y="1743"/>
                          <a:pt x="2253" y="1741"/>
                        </a:cubicBezTo>
                        <a:cubicBezTo>
                          <a:pt x="2277" y="1758"/>
                          <a:pt x="2298" y="1775"/>
                          <a:pt x="2322" y="1790"/>
                        </a:cubicBezTo>
                        <a:cubicBezTo>
                          <a:pt x="2364" y="1820"/>
                          <a:pt x="2406" y="1849"/>
                          <a:pt x="2449" y="1877"/>
                        </a:cubicBezTo>
                        <a:lnTo>
                          <a:pt x="2446" y="1877"/>
                        </a:lnTo>
                        <a:cubicBezTo>
                          <a:pt x="2424" y="1887"/>
                          <a:pt x="2404" y="1901"/>
                          <a:pt x="2384" y="1914"/>
                        </a:cubicBezTo>
                        <a:cubicBezTo>
                          <a:pt x="2265" y="1986"/>
                          <a:pt x="2146" y="2053"/>
                          <a:pt x="2025" y="2119"/>
                        </a:cubicBezTo>
                        <a:cubicBezTo>
                          <a:pt x="1913" y="2181"/>
                          <a:pt x="1800" y="2241"/>
                          <a:pt x="1686" y="2300"/>
                        </a:cubicBezTo>
                        <a:cubicBezTo>
                          <a:pt x="1700" y="2305"/>
                          <a:pt x="1711" y="2312"/>
                          <a:pt x="1725" y="2317"/>
                        </a:cubicBezTo>
                        <a:cubicBezTo>
                          <a:pt x="1787" y="2287"/>
                          <a:pt x="1851" y="2256"/>
                          <a:pt x="1913" y="2226"/>
                        </a:cubicBezTo>
                        <a:cubicBezTo>
                          <a:pt x="1987" y="2188"/>
                          <a:pt x="2059" y="2149"/>
                          <a:pt x="2131" y="2109"/>
                        </a:cubicBezTo>
                        <a:cubicBezTo>
                          <a:pt x="2186" y="2079"/>
                          <a:pt x="2240" y="2047"/>
                          <a:pt x="2293" y="2013"/>
                        </a:cubicBezTo>
                        <a:cubicBezTo>
                          <a:pt x="2345" y="1980"/>
                          <a:pt x="2397" y="1944"/>
                          <a:pt x="2449" y="1909"/>
                        </a:cubicBezTo>
                        <a:cubicBezTo>
                          <a:pt x="2451" y="1907"/>
                          <a:pt x="2454" y="1906"/>
                          <a:pt x="2456" y="1904"/>
                        </a:cubicBezTo>
                        <a:cubicBezTo>
                          <a:pt x="2461" y="1899"/>
                          <a:pt x="2465" y="1894"/>
                          <a:pt x="2468" y="1891"/>
                        </a:cubicBezTo>
                        <a:cubicBezTo>
                          <a:pt x="2553" y="1946"/>
                          <a:pt x="2641" y="2001"/>
                          <a:pt x="2728" y="2053"/>
                        </a:cubicBezTo>
                        <a:cubicBezTo>
                          <a:pt x="2721" y="2055"/>
                          <a:pt x="2716" y="2058"/>
                          <a:pt x="2709" y="2062"/>
                        </a:cubicBezTo>
                        <a:cubicBezTo>
                          <a:pt x="2694" y="2068"/>
                          <a:pt x="2681" y="2079"/>
                          <a:pt x="2666" y="2087"/>
                        </a:cubicBezTo>
                        <a:cubicBezTo>
                          <a:pt x="2478" y="2203"/>
                          <a:pt x="2283" y="2315"/>
                          <a:pt x="2090" y="2422"/>
                        </a:cubicBezTo>
                        <a:cubicBezTo>
                          <a:pt x="2107" y="2426"/>
                          <a:pt x="2122" y="2429"/>
                          <a:pt x="2139" y="2431"/>
                        </a:cubicBezTo>
                        <a:cubicBezTo>
                          <a:pt x="2235" y="2380"/>
                          <a:pt x="2327" y="2328"/>
                          <a:pt x="2421" y="2273"/>
                        </a:cubicBezTo>
                        <a:cubicBezTo>
                          <a:pt x="2515" y="2219"/>
                          <a:pt x="2607" y="2164"/>
                          <a:pt x="2698" y="2104"/>
                        </a:cubicBezTo>
                        <a:cubicBezTo>
                          <a:pt x="2704" y="2100"/>
                          <a:pt x="2711" y="2095"/>
                          <a:pt x="2718" y="2090"/>
                        </a:cubicBezTo>
                        <a:cubicBezTo>
                          <a:pt x="2728" y="2082"/>
                          <a:pt x="2738" y="2072"/>
                          <a:pt x="2746" y="2063"/>
                        </a:cubicBezTo>
                        <a:cubicBezTo>
                          <a:pt x="2776" y="2080"/>
                          <a:pt x="2805" y="2099"/>
                          <a:pt x="2835" y="2115"/>
                        </a:cubicBezTo>
                        <a:cubicBezTo>
                          <a:pt x="2880" y="2141"/>
                          <a:pt x="2927" y="2164"/>
                          <a:pt x="2973" y="2189"/>
                        </a:cubicBezTo>
                        <a:cubicBezTo>
                          <a:pt x="2961" y="2196"/>
                          <a:pt x="2948" y="2208"/>
                          <a:pt x="2936" y="2216"/>
                        </a:cubicBezTo>
                        <a:cubicBezTo>
                          <a:pt x="2828" y="2278"/>
                          <a:pt x="2719" y="2333"/>
                          <a:pt x="2607" y="2387"/>
                        </a:cubicBezTo>
                        <a:lnTo>
                          <a:pt x="2449" y="2461"/>
                        </a:lnTo>
                        <a:lnTo>
                          <a:pt x="2537" y="2461"/>
                        </a:lnTo>
                        <a:cubicBezTo>
                          <a:pt x="2557" y="2453"/>
                          <a:pt x="2577" y="2444"/>
                          <a:pt x="2597" y="2436"/>
                        </a:cubicBezTo>
                        <a:cubicBezTo>
                          <a:pt x="2667" y="2404"/>
                          <a:pt x="2738" y="2372"/>
                          <a:pt x="2807" y="2335"/>
                        </a:cubicBezTo>
                        <a:cubicBezTo>
                          <a:pt x="2874" y="2300"/>
                          <a:pt x="2939" y="2261"/>
                          <a:pt x="3001" y="2219"/>
                        </a:cubicBezTo>
                        <a:cubicBezTo>
                          <a:pt x="3005" y="2218"/>
                          <a:pt x="3008" y="2216"/>
                          <a:pt x="3010" y="2213"/>
                        </a:cubicBezTo>
                        <a:cubicBezTo>
                          <a:pt x="3011" y="2211"/>
                          <a:pt x="3011" y="2209"/>
                          <a:pt x="3013" y="2208"/>
                        </a:cubicBezTo>
                        <a:cubicBezTo>
                          <a:pt x="3057" y="2231"/>
                          <a:pt x="3100" y="2251"/>
                          <a:pt x="3142" y="2273"/>
                        </a:cubicBezTo>
                        <a:cubicBezTo>
                          <a:pt x="3176" y="2290"/>
                          <a:pt x="3209" y="2307"/>
                          <a:pt x="3241" y="2323"/>
                        </a:cubicBezTo>
                        <a:cubicBezTo>
                          <a:pt x="3253" y="2318"/>
                          <a:pt x="3261" y="2315"/>
                          <a:pt x="3261" y="2315"/>
                        </a:cubicBezTo>
                        <a:cubicBezTo>
                          <a:pt x="3248" y="2297"/>
                          <a:pt x="3238" y="2276"/>
                          <a:pt x="3226" y="2255"/>
                        </a:cubicBezTo>
                        <a:cubicBezTo>
                          <a:pt x="3157" y="2219"/>
                          <a:pt x="3087" y="2184"/>
                          <a:pt x="3016" y="2149"/>
                        </a:cubicBezTo>
                        <a:cubicBezTo>
                          <a:pt x="3018" y="2142"/>
                          <a:pt x="3020" y="2137"/>
                          <a:pt x="3020" y="2131"/>
                        </a:cubicBezTo>
                        <a:cubicBezTo>
                          <a:pt x="3018" y="2119"/>
                          <a:pt x="3015" y="2109"/>
                          <a:pt x="3010" y="2100"/>
                        </a:cubicBezTo>
                        <a:cubicBezTo>
                          <a:pt x="2961" y="1949"/>
                          <a:pt x="2921" y="1793"/>
                          <a:pt x="2887" y="1634"/>
                        </a:cubicBezTo>
                        <a:cubicBezTo>
                          <a:pt x="2865" y="1537"/>
                          <a:pt x="2847" y="1438"/>
                          <a:pt x="2828" y="1341"/>
                        </a:cubicBezTo>
                        <a:cubicBezTo>
                          <a:pt x="2817" y="1319"/>
                          <a:pt x="2803" y="1299"/>
                          <a:pt x="2790" y="1277"/>
                        </a:cubicBezTo>
                        <a:lnTo>
                          <a:pt x="2787" y="1272"/>
                        </a:lnTo>
                        <a:lnTo>
                          <a:pt x="2787" y="1272"/>
                        </a:lnTo>
                        <a:cubicBezTo>
                          <a:pt x="2788" y="1285"/>
                          <a:pt x="2790" y="1299"/>
                          <a:pt x="2792" y="1312"/>
                        </a:cubicBezTo>
                        <a:cubicBezTo>
                          <a:pt x="2818" y="1470"/>
                          <a:pt x="2849" y="1626"/>
                          <a:pt x="2884" y="1778"/>
                        </a:cubicBezTo>
                        <a:cubicBezTo>
                          <a:pt x="2911" y="1897"/>
                          <a:pt x="2943" y="2015"/>
                          <a:pt x="2983" y="2129"/>
                        </a:cubicBezTo>
                        <a:lnTo>
                          <a:pt x="2983" y="2132"/>
                        </a:lnTo>
                        <a:cubicBezTo>
                          <a:pt x="2943" y="2112"/>
                          <a:pt x="2902" y="2090"/>
                          <a:pt x="2862" y="2070"/>
                        </a:cubicBezTo>
                        <a:cubicBezTo>
                          <a:pt x="2817" y="2045"/>
                          <a:pt x="2771" y="2018"/>
                          <a:pt x="2726" y="1993"/>
                        </a:cubicBezTo>
                        <a:cubicBezTo>
                          <a:pt x="2728" y="1985"/>
                          <a:pt x="2728" y="1978"/>
                          <a:pt x="2726" y="1971"/>
                        </a:cubicBezTo>
                        <a:cubicBezTo>
                          <a:pt x="2726" y="1963"/>
                          <a:pt x="2725" y="1956"/>
                          <a:pt x="2723" y="1948"/>
                        </a:cubicBezTo>
                        <a:cubicBezTo>
                          <a:pt x="2684" y="1775"/>
                          <a:pt x="2651" y="1599"/>
                          <a:pt x="2627" y="1418"/>
                        </a:cubicBezTo>
                        <a:cubicBezTo>
                          <a:pt x="2612" y="1297"/>
                          <a:pt x="2600" y="1176"/>
                          <a:pt x="2589" y="1055"/>
                        </a:cubicBezTo>
                        <a:cubicBezTo>
                          <a:pt x="2587" y="1037"/>
                          <a:pt x="2587" y="1020"/>
                          <a:pt x="2585" y="1003"/>
                        </a:cubicBezTo>
                        <a:cubicBezTo>
                          <a:pt x="2572" y="987"/>
                          <a:pt x="2557" y="970"/>
                          <a:pt x="2543" y="953"/>
                        </a:cubicBezTo>
                        <a:lnTo>
                          <a:pt x="2543" y="953"/>
                        </a:lnTo>
                        <a:cubicBezTo>
                          <a:pt x="2545" y="990"/>
                          <a:pt x="2547" y="1027"/>
                          <a:pt x="2550" y="1065"/>
                        </a:cubicBezTo>
                        <a:cubicBezTo>
                          <a:pt x="2558" y="1186"/>
                          <a:pt x="2570" y="1309"/>
                          <a:pt x="2585" y="1429"/>
                        </a:cubicBezTo>
                        <a:cubicBezTo>
                          <a:pt x="2609" y="1612"/>
                          <a:pt x="2637" y="1793"/>
                          <a:pt x="2688" y="1963"/>
                        </a:cubicBezTo>
                        <a:cubicBezTo>
                          <a:pt x="2689" y="1966"/>
                          <a:pt x="2691" y="1968"/>
                          <a:pt x="2691" y="1971"/>
                        </a:cubicBezTo>
                        <a:cubicBezTo>
                          <a:pt x="2585" y="1907"/>
                          <a:pt x="2480" y="1840"/>
                          <a:pt x="2377" y="1770"/>
                        </a:cubicBezTo>
                        <a:cubicBezTo>
                          <a:pt x="2372" y="1733"/>
                          <a:pt x="2367" y="1698"/>
                          <a:pt x="2364" y="1663"/>
                        </a:cubicBezTo>
                        <a:cubicBezTo>
                          <a:pt x="2352" y="1574"/>
                          <a:pt x="2342" y="1483"/>
                          <a:pt x="2334" y="1394"/>
                        </a:cubicBezTo>
                        <a:cubicBezTo>
                          <a:pt x="2325" y="1304"/>
                          <a:pt x="2315" y="1213"/>
                          <a:pt x="2309" y="1122"/>
                        </a:cubicBezTo>
                        <a:cubicBezTo>
                          <a:pt x="2297" y="977"/>
                          <a:pt x="2288" y="831"/>
                          <a:pt x="2280" y="683"/>
                        </a:cubicBezTo>
                        <a:lnTo>
                          <a:pt x="2260" y="665"/>
                        </a:lnTo>
                        <a:cubicBezTo>
                          <a:pt x="2258" y="668"/>
                          <a:pt x="2258" y="670"/>
                          <a:pt x="2258" y="673"/>
                        </a:cubicBezTo>
                        <a:cubicBezTo>
                          <a:pt x="2263" y="904"/>
                          <a:pt x="2270" y="1133"/>
                          <a:pt x="2290" y="1359"/>
                        </a:cubicBezTo>
                        <a:cubicBezTo>
                          <a:pt x="2302" y="1488"/>
                          <a:pt x="2319" y="1616"/>
                          <a:pt x="2339" y="1745"/>
                        </a:cubicBezTo>
                        <a:cubicBezTo>
                          <a:pt x="2235" y="1673"/>
                          <a:pt x="2132" y="1599"/>
                          <a:pt x="2030" y="1525"/>
                        </a:cubicBezTo>
                        <a:cubicBezTo>
                          <a:pt x="2027" y="1507"/>
                          <a:pt x="2023" y="1488"/>
                          <a:pt x="2018" y="1470"/>
                        </a:cubicBezTo>
                        <a:cubicBezTo>
                          <a:pt x="1975" y="1257"/>
                          <a:pt x="1943" y="1040"/>
                          <a:pt x="1924" y="824"/>
                        </a:cubicBezTo>
                        <a:cubicBezTo>
                          <a:pt x="1911" y="676"/>
                          <a:pt x="1904" y="527"/>
                          <a:pt x="1898" y="379"/>
                        </a:cubicBezTo>
                        <a:cubicBezTo>
                          <a:pt x="1888" y="373"/>
                          <a:pt x="1876" y="368"/>
                          <a:pt x="1866" y="361"/>
                        </a:cubicBezTo>
                        <a:lnTo>
                          <a:pt x="1866" y="361"/>
                        </a:lnTo>
                        <a:cubicBezTo>
                          <a:pt x="1867" y="450"/>
                          <a:pt x="1869" y="537"/>
                          <a:pt x="1874" y="626"/>
                        </a:cubicBezTo>
                        <a:cubicBezTo>
                          <a:pt x="1879" y="745"/>
                          <a:pt x="1889" y="863"/>
                          <a:pt x="1901" y="980"/>
                        </a:cubicBezTo>
                        <a:cubicBezTo>
                          <a:pt x="1919" y="1153"/>
                          <a:pt x="1950" y="1325"/>
                          <a:pt x="1990" y="1497"/>
                        </a:cubicBezTo>
                        <a:lnTo>
                          <a:pt x="1770" y="1335"/>
                        </a:lnTo>
                        <a:lnTo>
                          <a:pt x="1773" y="1330"/>
                        </a:lnTo>
                        <a:cubicBezTo>
                          <a:pt x="1775" y="1330"/>
                          <a:pt x="1777" y="1327"/>
                          <a:pt x="1775" y="1325"/>
                        </a:cubicBezTo>
                        <a:cubicBezTo>
                          <a:pt x="1775" y="1324"/>
                          <a:pt x="1774" y="1323"/>
                          <a:pt x="1773" y="1323"/>
                        </a:cubicBezTo>
                        <a:cubicBezTo>
                          <a:pt x="1773" y="1323"/>
                          <a:pt x="1772" y="1323"/>
                          <a:pt x="1772" y="1324"/>
                        </a:cubicBezTo>
                        <a:lnTo>
                          <a:pt x="1753" y="1324"/>
                        </a:lnTo>
                        <a:lnTo>
                          <a:pt x="1745" y="1317"/>
                        </a:lnTo>
                        <a:cubicBezTo>
                          <a:pt x="1738" y="1272"/>
                          <a:pt x="1730" y="1226"/>
                          <a:pt x="1721" y="1183"/>
                        </a:cubicBezTo>
                        <a:cubicBezTo>
                          <a:pt x="1701" y="1072"/>
                          <a:pt x="1681" y="963"/>
                          <a:pt x="1663" y="852"/>
                        </a:cubicBezTo>
                        <a:cubicBezTo>
                          <a:pt x="1636" y="688"/>
                          <a:pt x="1609" y="522"/>
                          <a:pt x="1582" y="358"/>
                        </a:cubicBezTo>
                        <a:cubicBezTo>
                          <a:pt x="1574" y="309"/>
                          <a:pt x="1567" y="262"/>
                          <a:pt x="1559" y="215"/>
                        </a:cubicBezTo>
                        <a:lnTo>
                          <a:pt x="1515" y="198"/>
                        </a:lnTo>
                        <a:lnTo>
                          <a:pt x="1515" y="198"/>
                        </a:lnTo>
                        <a:cubicBezTo>
                          <a:pt x="1519" y="225"/>
                          <a:pt x="1522" y="252"/>
                          <a:pt x="1525" y="279"/>
                        </a:cubicBezTo>
                        <a:cubicBezTo>
                          <a:pt x="1545" y="433"/>
                          <a:pt x="1569" y="587"/>
                          <a:pt x="1596" y="740"/>
                        </a:cubicBezTo>
                        <a:cubicBezTo>
                          <a:pt x="1628" y="925"/>
                          <a:pt x="1661" y="1107"/>
                          <a:pt x="1703" y="1285"/>
                        </a:cubicBezTo>
                        <a:cubicBezTo>
                          <a:pt x="1673" y="1265"/>
                          <a:pt x="1643" y="1242"/>
                          <a:pt x="1612" y="1220"/>
                        </a:cubicBezTo>
                        <a:lnTo>
                          <a:pt x="1445" y="1097"/>
                        </a:lnTo>
                        <a:cubicBezTo>
                          <a:pt x="1444" y="1096"/>
                          <a:pt x="1442" y="1095"/>
                          <a:pt x="1441" y="1095"/>
                        </a:cubicBezTo>
                        <a:cubicBezTo>
                          <a:pt x="1441" y="1095"/>
                          <a:pt x="1440" y="1095"/>
                          <a:pt x="1440" y="1096"/>
                        </a:cubicBezTo>
                        <a:lnTo>
                          <a:pt x="1426" y="1084"/>
                        </a:lnTo>
                        <a:cubicBezTo>
                          <a:pt x="1430" y="1079"/>
                          <a:pt x="1431" y="1072"/>
                          <a:pt x="1433" y="1065"/>
                        </a:cubicBezTo>
                        <a:cubicBezTo>
                          <a:pt x="1433" y="1062"/>
                          <a:pt x="1433" y="1060"/>
                          <a:pt x="1431" y="1057"/>
                        </a:cubicBezTo>
                        <a:cubicBezTo>
                          <a:pt x="1425" y="1020"/>
                          <a:pt x="1418" y="982"/>
                          <a:pt x="1410" y="945"/>
                        </a:cubicBezTo>
                        <a:cubicBezTo>
                          <a:pt x="1352" y="670"/>
                          <a:pt x="1299" y="393"/>
                          <a:pt x="1247" y="116"/>
                        </a:cubicBezTo>
                        <a:lnTo>
                          <a:pt x="1212" y="106"/>
                        </a:lnTo>
                        <a:lnTo>
                          <a:pt x="1212" y="113"/>
                        </a:lnTo>
                        <a:cubicBezTo>
                          <a:pt x="1235" y="255"/>
                          <a:pt x="1259" y="396"/>
                          <a:pt x="1285" y="537"/>
                        </a:cubicBezTo>
                        <a:cubicBezTo>
                          <a:pt x="1317" y="708"/>
                          <a:pt x="1349" y="878"/>
                          <a:pt x="1388" y="1044"/>
                        </a:cubicBezTo>
                        <a:cubicBezTo>
                          <a:pt x="1388" y="1049"/>
                          <a:pt x="1389" y="1054"/>
                          <a:pt x="1389" y="1059"/>
                        </a:cubicBezTo>
                        <a:cubicBezTo>
                          <a:pt x="1282" y="982"/>
                          <a:pt x="1173" y="903"/>
                          <a:pt x="1064" y="824"/>
                        </a:cubicBezTo>
                        <a:cubicBezTo>
                          <a:pt x="1056" y="787"/>
                          <a:pt x="1044" y="752"/>
                          <a:pt x="1035" y="715"/>
                        </a:cubicBezTo>
                        <a:cubicBezTo>
                          <a:pt x="1005" y="584"/>
                          <a:pt x="977" y="453"/>
                          <a:pt x="950" y="322"/>
                        </a:cubicBezTo>
                        <a:cubicBezTo>
                          <a:pt x="931" y="230"/>
                          <a:pt x="911" y="138"/>
                          <a:pt x="893" y="46"/>
                        </a:cubicBezTo>
                        <a:lnTo>
                          <a:pt x="866" y="42"/>
                        </a:lnTo>
                        <a:lnTo>
                          <a:pt x="866" y="42"/>
                        </a:lnTo>
                        <a:cubicBezTo>
                          <a:pt x="873" y="86"/>
                          <a:pt x="881" y="130"/>
                          <a:pt x="888" y="175"/>
                        </a:cubicBezTo>
                        <a:cubicBezTo>
                          <a:pt x="905" y="265"/>
                          <a:pt x="921" y="356"/>
                          <a:pt x="942" y="447"/>
                        </a:cubicBezTo>
                        <a:cubicBezTo>
                          <a:pt x="968" y="567"/>
                          <a:pt x="999" y="685"/>
                          <a:pt x="1034" y="800"/>
                        </a:cubicBezTo>
                        <a:cubicBezTo>
                          <a:pt x="992" y="772"/>
                          <a:pt x="952" y="742"/>
                          <a:pt x="910" y="712"/>
                        </a:cubicBezTo>
                        <a:cubicBezTo>
                          <a:pt x="844" y="663"/>
                          <a:pt x="779" y="614"/>
                          <a:pt x="712" y="564"/>
                        </a:cubicBezTo>
                        <a:cubicBezTo>
                          <a:pt x="688" y="499"/>
                          <a:pt x="665" y="433"/>
                          <a:pt x="643" y="364"/>
                        </a:cubicBezTo>
                        <a:cubicBezTo>
                          <a:pt x="621" y="296"/>
                          <a:pt x="598" y="223"/>
                          <a:pt x="578" y="153"/>
                        </a:cubicBezTo>
                        <a:cubicBezTo>
                          <a:pt x="564" y="106"/>
                          <a:pt x="551" y="57"/>
                          <a:pt x="537" y="9"/>
                        </a:cubicBezTo>
                        <a:lnTo>
                          <a:pt x="505" y="7"/>
                        </a:lnTo>
                        <a:lnTo>
                          <a:pt x="505" y="7"/>
                        </a:lnTo>
                        <a:cubicBezTo>
                          <a:pt x="526" y="93"/>
                          <a:pt x="549" y="178"/>
                          <a:pt x="574" y="262"/>
                        </a:cubicBezTo>
                        <a:cubicBezTo>
                          <a:pt x="604" y="356"/>
                          <a:pt x="638" y="447"/>
                          <a:pt x="673" y="535"/>
                        </a:cubicBezTo>
                        <a:cubicBezTo>
                          <a:pt x="603" y="483"/>
                          <a:pt x="532" y="431"/>
                          <a:pt x="464" y="379"/>
                        </a:cubicBezTo>
                        <a:cubicBezTo>
                          <a:pt x="477" y="378"/>
                          <a:pt x="459" y="340"/>
                          <a:pt x="448" y="340"/>
                        </a:cubicBezTo>
                        <a:cubicBezTo>
                          <a:pt x="443" y="340"/>
                          <a:pt x="440" y="346"/>
                          <a:pt x="440" y="361"/>
                        </a:cubicBezTo>
                        <a:lnTo>
                          <a:pt x="427" y="351"/>
                        </a:lnTo>
                        <a:cubicBezTo>
                          <a:pt x="423" y="341"/>
                          <a:pt x="420" y="332"/>
                          <a:pt x="417" y="322"/>
                        </a:cubicBezTo>
                        <a:cubicBezTo>
                          <a:pt x="383" y="227"/>
                          <a:pt x="353" y="128"/>
                          <a:pt x="324" y="31"/>
                        </a:cubicBezTo>
                        <a:cubicBezTo>
                          <a:pt x="321" y="21"/>
                          <a:pt x="318" y="1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09" name="Google Shape;3381;p45"/>
                <p:cNvGrpSpPr/>
                <p:nvPr/>
              </p:nvGrpSpPr>
              <p:grpSpPr>
                <a:xfrm>
                  <a:off x="7130229" y="1671925"/>
                  <a:ext cx="346229" cy="324803"/>
                  <a:chOff x="6139826" y="1093030"/>
                  <a:chExt cx="502144" cy="471071"/>
                </a:xfrm>
              </p:grpSpPr>
              <p:grpSp>
                <p:nvGrpSpPr>
                  <p:cNvPr id="110" name="Google Shape;3382;p45"/>
                  <p:cNvGrpSpPr/>
                  <p:nvPr/>
                </p:nvGrpSpPr>
                <p:grpSpPr>
                  <a:xfrm>
                    <a:off x="6139826" y="1093030"/>
                    <a:ext cx="502144" cy="471071"/>
                    <a:chOff x="808087" y="3821443"/>
                    <a:chExt cx="191002" cy="179183"/>
                  </a:xfrm>
                </p:grpSpPr>
                <p:sp>
                  <p:nvSpPr>
                    <p:cNvPr id="1048960" name="Google Shape;3383;p45"/>
                    <p:cNvSpPr/>
                    <p:nvPr/>
                  </p:nvSpPr>
                  <p:spPr>
                    <a:xfrm>
                      <a:off x="890261" y="3930914"/>
                      <a:ext cx="27981" cy="69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6" h="1734" extrusionOk="0">
                          <a:moveTo>
                            <a:pt x="475" y="0"/>
                          </a:moveTo>
                          <a:cubicBezTo>
                            <a:pt x="460" y="5"/>
                            <a:pt x="443" y="9"/>
                            <a:pt x="427" y="12"/>
                          </a:cubicBezTo>
                          <a:lnTo>
                            <a:pt x="443" y="609"/>
                          </a:lnTo>
                          <a:cubicBezTo>
                            <a:pt x="442" y="632"/>
                            <a:pt x="426" y="643"/>
                            <a:pt x="409" y="643"/>
                          </a:cubicBezTo>
                          <a:cubicBezTo>
                            <a:pt x="393" y="643"/>
                            <a:pt x="378" y="633"/>
                            <a:pt x="376" y="613"/>
                          </a:cubicBezTo>
                          <a:lnTo>
                            <a:pt x="343" y="24"/>
                          </a:lnTo>
                          <a:lnTo>
                            <a:pt x="323" y="24"/>
                          </a:lnTo>
                          <a:cubicBezTo>
                            <a:pt x="289" y="24"/>
                            <a:pt x="255" y="20"/>
                            <a:pt x="224" y="14"/>
                          </a:cubicBezTo>
                          <a:cubicBezTo>
                            <a:pt x="121" y="383"/>
                            <a:pt x="1" y="911"/>
                            <a:pt x="14" y="1283"/>
                          </a:cubicBezTo>
                          <a:cubicBezTo>
                            <a:pt x="25" y="1584"/>
                            <a:pt x="184" y="1733"/>
                            <a:pt x="345" y="1733"/>
                          </a:cubicBezTo>
                          <a:cubicBezTo>
                            <a:pt x="519" y="1733"/>
                            <a:pt x="695" y="1559"/>
                            <a:pt x="692" y="1213"/>
                          </a:cubicBezTo>
                          <a:cubicBezTo>
                            <a:pt x="690" y="856"/>
                            <a:pt x="572" y="353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1" name="Google Shape;3384;p45"/>
                    <p:cNvSpPr/>
                    <p:nvPr/>
                  </p:nvSpPr>
                  <p:spPr>
                    <a:xfrm>
                      <a:off x="808087" y="3862972"/>
                      <a:ext cx="78918" cy="609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3" h="1516" extrusionOk="0">
                          <a:moveTo>
                            <a:pt x="685" y="0"/>
                          </a:moveTo>
                          <a:cubicBezTo>
                            <a:pt x="309" y="0"/>
                            <a:pt x="205" y="468"/>
                            <a:pt x="699" y="711"/>
                          </a:cubicBezTo>
                          <a:cubicBezTo>
                            <a:pt x="834" y="775"/>
                            <a:pt x="974" y="827"/>
                            <a:pt x="1119" y="868"/>
                          </a:cubicBezTo>
                          <a:cubicBezTo>
                            <a:pt x="960" y="840"/>
                            <a:pt x="800" y="826"/>
                            <a:pt x="640" y="826"/>
                          </a:cubicBezTo>
                          <a:cubicBezTo>
                            <a:pt x="631" y="826"/>
                            <a:pt x="622" y="826"/>
                            <a:pt x="612" y="827"/>
                          </a:cubicBezTo>
                          <a:cubicBezTo>
                            <a:pt x="1" y="850"/>
                            <a:pt x="25" y="1516"/>
                            <a:pt x="674" y="1516"/>
                          </a:cubicBezTo>
                          <a:cubicBezTo>
                            <a:pt x="676" y="1516"/>
                            <a:pt x="678" y="1516"/>
                            <a:pt x="681" y="1516"/>
                          </a:cubicBezTo>
                          <a:cubicBezTo>
                            <a:pt x="1023" y="1513"/>
                            <a:pt x="1501" y="1400"/>
                            <a:pt x="1847" y="1303"/>
                          </a:cubicBezTo>
                          <a:cubicBezTo>
                            <a:pt x="1837" y="1263"/>
                            <a:pt x="1832" y="1222"/>
                            <a:pt x="1830" y="1180"/>
                          </a:cubicBezTo>
                          <a:cubicBezTo>
                            <a:pt x="1788" y="1182"/>
                            <a:pt x="1746" y="1183"/>
                            <a:pt x="1704" y="1183"/>
                          </a:cubicBezTo>
                          <a:cubicBezTo>
                            <a:pt x="1644" y="1183"/>
                            <a:pt x="1584" y="1181"/>
                            <a:pt x="1525" y="1177"/>
                          </a:cubicBezTo>
                          <a:cubicBezTo>
                            <a:pt x="1380" y="1167"/>
                            <a:pt x="1239" y="1142"/>
                            <a:pt x="1095" y="1120"/>
                          </a:cubicBezTo>
                          <a:cubicBezTo>
                            <a:pt x="1057" y="1113"/>
                            <a:pt x="1062" y="1056"/>
                            <a:pt x="1100" y="1056"/>
                          </a:cubicBezTo>
                          <a:lnTo>
                            <a:pt x="1840" y="1068"/>
                          </a:lnTo>
                          <a:cubicBezTo>
                            <a:pt x="1845" y="1033"/>
                            <a:pt x="1855" y="999"/>
                            <a:pt x="1868" y="966"/>
                          </a:cubicBezTo>
                          <a:cubicBezTo>
                            <a:pt x="1780" y="937"/>
                            <a:pt x="1692" y="907"/>
                            <a:pt x="1607" y="870"/>
                          </a:cubicBezTo>
                          <a:cubicBezTo>
                            <a:pt x="1499" y="820"/>
                            <a:pt x="1397" y="763"/>
                            <a:pt x="1298" y="697"/>
                          </a:cubicBezTo>
                          <a:cubicBezTo>
                            <a:pt x="1283" y="691"/>
                            <a:pt x="1278" y="672"/>
                            <a:pt x="1285" y="659"/>
                          </a:cubicBezTo>
                          <a:cubicBezTo>
                            <a:pt x="1291" y="648"/>
                            <a:pt x="1301" y="642"/>
                            <a:pt x="1312" y="642"/>
                          </a:cubicBezTo>
                          <a:cubicBezTo>
                            <a:pt x="1316" y="642"/>
                            <a:pt x="1321" y="643"/>
                            <a:pt x="1325" y="645"/>
                          </a:cubicBezTo>
                          <a:lnTo>
                            <a:pt x="1915" y="872"/>
                          </a:lnTo>
                          <a:cubicBezTo>
                            <a:pt x="1930" y="850"/>
                            <a:pt x="1946" y="830"/>
                            <a:pt x="1962" y="810"/>
                          </a:cubicBezTo>
                          <a:cubicBezTo>
                            <a:pt x="1682" y="555"/>
                            <a:pt x="1270" y="211"/>
                            <a:pt x="936" y="60"/>
                          </a:cubicBezTo>
                          <a:cubicBezTo>
                            <a:pt x="843" y="18"/>
                            <a:pt x="759" y="0"/>
                            <a:pt x="68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2" name="Google Shape;3385;p45"/>
                    <p:cNvSpPr/>
                    <p:nvPr/>
                  </p:nvSpPr>
                  <p:spPr>
                    <a:xfrm>
                      <a:off x="910965" y="3831855"/>
                      <a:ext cx="49529" cy="636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2" h="1583" extrusionOk="0">
                          <a:moveTo>
                            <a:pt x="845" y="1"/>
                          </a:moveTo>
                          <a:cubicBezTo>
                            <a:pt x="710" y="1"/>
                            <a:pt x="553" y="90"/>
                            <a:pt x="428" y="302"/>
                          </a:cubicBezTo>
                          <a:cubicBezTo>
                            <a:pt x="252" y="603"/>
                            <a:pt x="99" y="1081"/>
                            <a:pt x="0" y="1433"/>
                          </a:cubicBezTo>
                          <a:cubicBezTo>
                            <a:pt x="32" y="1445"/>
                            <a:pt x="62" y="1460"/>
                            <a:pt x="91" y="1478"/>
                          </a:cubicBezTo>
                          <a:lnTo>
                            <a:pt x="448" y="801"/>
                          </a:lnTo>
                          <a:cubicBezTo>
                            <a:pt x="451" y="792"/>
                            <a:pt x="457" y="789"/>
                            <a:pt x="463" y="789"/>
                          </a:cubicBezTo>
                          <a:cubicBezTo>
                            <a:pt x="474" y="789"/>
                            <a:pt x="486" y="800"/>
                            <a:pt x="478" y="814"/>
                          </a:cubicBezTo>
                          <a:lnTo>
                            <a:pt x="161" y="1532"/>
                          </a:lnTo>
                          <a:cubicBezTo>
                            <a:pt x="180" y="1547"/>
                            <a:pt x="197" y="1564"/>
                            <a:pt x="212" y="1582"/>
                          </a:cubicBezTo>
                          <a:cubicBezTo>
                            <a:pt x="487" y="1319"/>
                            <a:pt x="864" y="928"/>
                            <a:pt x="1044" y="601"/>
                          </a:cubicBezTo>
                          <a:cubicBezTo>
                            <a:pt x="1232" y="257"/>
                            <a:pt x="1072" y="1"/>
                            <a:pt x="84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3" name="Google Shape;3386;p45"/>
                    <p:cNvSpPr/>
                    <p:nvPr/>
                  </p:nvSpPr>
                  <p:spPr>
                    <a:xfrm>
                      <a:off x="920131" y="3861685"/>
                      <a:ext cx="68907" cy="44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4" h="1104" extrusionOk="0">
                          <a:moveTo>
                            <a:pt x="1235" y="0"/>
                          </a:moveTo>
                          <a:cubicBezTo>
                            <a:pt x="1140" y="0"/>
                            <a:pt x="1029" y="30"/>
                            <a:pt x="908" y="100"/>
                          </a:cubicBezTo>
                          <a:cubicBezTo>
                            <a:pt x="614" y="272"/>
                            <a:pt x="255" y="605"/>
                            <a:pt x="1" y="860"/>
                          </a:cubicBezTo>
                          <a:cubicBezTo>
                            <a:pt x="21" y="885"/>
                            <a:pt x="37" y="912"/>
                            <a:pt x="53" y="939"/>
                          </a:cubicBezTo>
                          <a:cubicBezTo>
                            <a:pt x="110" y="895"/>
                            <a:pt x="168" y="852"/>
                            <a:pt x="232" y="815"/>
                          </a:cubicBezTo>
                          <a:cubicBezTo>
                            <a:pt x="351" y="741"/>
                            <a:pt x="480" y="689"/>
                            <a:pt x="604" y="622"/>
                          </a:cubicBezTo>
                          <a:cubicBezTo>
                            <a:pt x="611" y="617"/>
                            <a:pt x="618" y="615"/>
                            <a:pt x="625" y="615"/>
                          </a:cubicBezTo>
                          <a:cubicBezTo>
                            <a:pt x="657" y="615"/>
                            <a:pt x="680" y="661"/>
                            <a:pt x="646" y="684"/>
                          </a:cubicBezTo>
                          <a:cubicBezTo>
                            <a:pt x="537" y="775"/>
                            <a:pt x="437" y="874"/>
                            <a:pt x="318" y="951"/>
                          </a:cubicBezTo>
                          <a:cubicBezTo>
                            <a:pt x="247" y="994"/>
                            <a:pt x="175" y="1031"/>
                            <a:pt x="100" y="1063"/>
                          </a:cubicBezTo>
                          <a:cubicBezTo>
                            <a:pt x="103" y="1077"/>
                            <a:pt x="106" y="1090"/>
                            <a:pt x="108" y="1103"/>
                          </a:cubicBezTo>
                          <a:cubicBezTo>
                            <a:pt x="475" y="1013"/>
                            <a:pt x="988" y="862"/>
                            <a:pt x="1300" y="667"/>
                          </a:cubicBezTo>
                          <a:cubicBezTo>
                            <a:pt x="1714" y="410"/>
                            <a:pt x="1586" y="0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4" name="Google Shape;3387;p45"/>
                    <p:cNvSpPr/>
                    <p:nvPr/>
                  </p:nvSpPr>
                  <p:spPr>
                    <a:xfrm>
                      <a:off x="909960" y="3926452"/>
                      <a:ext cx="50575" cy="659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8" h="1641" extrusionOk="0">
                          <a:moveTo>
                            <a:pt x="185" y="1"/>
                          </a:moveTo>
                          <a:cubicBezTo>
                            <a:pt x="181" y="4"/>
                            <a:pt x="178" y="7"/>
                            <a:pt x="175" y="9"/>
                          </a:cubicBezTo>
                          <a:cubicBezTo>
                            <a:pt x="232" y="76"/>
                            <a:pt x="285" y="145"/>
                            <a:pt x="334" y="217"/>
                          </a:cubicBezTo>
                          <a:cubicBezTo>
                            <a:pt x="420" y="344"/>
                            <a:pt x="482" y="484"/>
                            <a:pt x="554" y="620"/>
                          </a:cubicBezTo>
                          <a:cubicBezTo>
                            <a:pt x="560" y="628"/>
                            <a:pt x="559" y="641"/>
                            <a:pt x="549" y="646"/>
                          </a:cubicBezTo>
                          <a:cubicBezTo>
                            <a:pt x="546" y="649"/>
                            <a:pt x="542" y="650"/>
                            <a:pt x="538" y="650"/>
                          </a:cubicBezTo>
                          <a:cubicBezTo>
                            <a:pt x="532" y="650"/>
                            <a:pt x="525" y="647"/>
                            <a:pt x="522" y="641"/>
                          </a:cubicBezTo>
                          <a:cubicBezTo>
                            <a:pt x="441" y="549"/>
                            <a:pt x="354" y="464"/>
                            <a:pt x="279" y="366"/>
                          </a:cubicBezTo>
                          <a:cubicBezTo>
                            <a:pt x="207" y="272"/>
                            <a:pt x="145" y="172"/>
                            <a:pt x="79" y="74"/>
                          </a:cubicBezTo>
                          <a:cubicBezTo>
                            <a:pt x="54" y="88"/>
                            <a:pt x="27" y="98"/>
                            <a:pt x="0" y="108"/>
                          </a:cubicBezTo>
                          <a:cubicBezTo>
                            <a:pt x="98" y="479"/>
                            <a:pt x="270" y="1052"/>
                            <a:pt x="485" y="1388"/>
                          </a:cubicBezTo>
                          <a:cubicBezTo>
                            <a:pt x="598" y="1565"/>
                            <a:pt x="736" y="1640"/>
                            <a:pt x="856" y="1640"/>
                          </a:cubicBezTo>
                          <a:cubicBezTo>
                            <a:pt x="1092" y="1640"/>
                            <a:pt x="1258" y="1350"/>
                            <a:pt x="1030" y="973"/>
                          </a:cubicBezTo>
                          <a:cubicBezTo>
                            <a:pt x="837" y="651"/>
                            <a:pt x="448" y="252"/>
                            <a:pt x="18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5" name="Google Shape;3388;p45"/>
                    <p:cNvSpPr/>
                    <p:nvPr/>
                  </p:nvSpPr>
                  <p:spPr>
                    <a:xfrm>
                      <a:off x="889819" y="3821443"/>
                      <a:ext cx="27941" cy="674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5" h="1677" extrusionOk="0">
                          <a:moveTo>
                            <a:pt x="350" y="1"/>
                          </a:moveTo>
                          <a:cubicBezTo>
                            <a:pt x="177" y="1"/>
                            <a:pt x="1" y="175"/>
                            <a:pt x="3" y="521"/>
                          </a:cubicBezTo>
                          <a:cubicBezTo>
                            <a:pt x="6" y="857"/>
                            <a:pt x="110" y="1323"/>
                            <a:pt x="203" y="1672"/>
                          </a:cubicBezTo>
                          <a:cubicBezTo>
                            <a:pt x="246" y="1660"/>
                            <a:pt x="290" y="1655"/>
                            <a:pt x="335" y="1655"/>
                          </a:cubicBezTo>
                          <a:lnTo>
                            <a:pt x="355" y="1655"/>
                          </a:lnTo>
                          <a:cubicBezTo>
                            <a:pt x="335" y="1491"/>
                            <a:pt x="323" y="1326"/>
                            <a:pt x="322" y="1160"/>
                          </a:cubicBezTo>
                          <a:cubicBezTo>
                            <a:pt x="322" y="1056"/>
                            <a:pt x="339" y="952"/>
                            <a:pt x="350" y="848"/>
                          </a:cubicBezTo>
                          <a:cubicBezTo>
                            <a:pt x="351" y="840"/>
                            <a:pt x="357" y="836"/>
                            <a:pt x="364" y="836"/>
                          </a:cubicBezTo>
                          <a:cubicBezTo>
                            <a:pt x="370" y="836"/>
                            <a:pt x="377" y="840"/>
                            <a:pt x="379" y="848"/>
                          </a:cubicBezTo>
                          <a:cubicBezTo>
                            <a:pt x="392" y="952"/>
                            <a:pt x="414" y="1053"/>
                            <a:pt x="422" y="1158"/>
                          </a:cubicBezTo>
                          <a:cubicBezTo>
                            <a:pt x="436" y="1326"/>
                            <a:pt x="434" y="1496"/>
                            <a:pt x="431" y="1663"/>
                          </a:cubicBezTo>
                          <a:cubicBezTo>
                            <a:pt x="449" y="1667"/>
                            <a:pt x="468" y="1672"/>
                            <a:pt x="485" y="1677"/>
                          </a:cubicBezTo>
                          <a:cubicBezTo>
                            <a:pt x="583" y="1311"/>
                            <a:pt x="694" y="808"/>
                            <a:pt x="681" y="451"/>
                          </a:cubicBezTo>
                          <a:cubicBezTo>
                            <a:pt x="669" y="150"/>
                            <a:pt x="511" y="1"/>
                            <a:pt x="35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6" name="Google Shape;3389;p45"/>
                    <p:cNvSpPr/>
                    <p:nvPr/>
                  </p:nvSpPr>
                  <p:spPr>
                    <a:xfrm>
                      <a:off x="918724" y="3898189"/>
                      <a:ext cx="80365" cy="642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99" h="1598" extrusionOk="0">
                          <a:moveTo>
                            <a:pt x="1328" y="1"/>
                          </a:moveTo>
                          <a:cubicBezTo>
                            <a:pt x="1325" y="1"/>
                            <a:pt x="1322" y="1"/>
                            <a:pt x="1319" y="1"/>
                          </a:cubicBezTo>
                          <a:cubicBezTo>
                            <a:pt x="975" y="3"/>
                            <a:pt x="493" y="118"/>
                            <a:pt x="148" y="214"/>
                          </a:cubicBezTo>
                          <a:cubicBezTo>
                            <a:pt x="151" y="239"/>
                            <a:pt x="153" y="266"/>
                            <a:pt x="153" y="291"/>
                          </a:cubicBezTo>
                          <a:cubicBezTo>
                            <a:pt x="153" y="298"/>
                            <a:pt x="151" y="301"/>
                            <a:pt x="151" y="306"/>
                          </a:cubicBezTo>
                          <a:cubicBezTo>
                            <a:pt x="200" y="298"/>
                            <a:pt x="249" y="289"/>
                            <a:pt x="299" y="286"/>
                          </a:cubicBezTo>
                          <a:cubicBezTo>
                            <a:pt x="360" y="281"/>
                            <a:pt x="423" y="279"/>
                            <a:pt x="485" y="279"/>
                          </a:cubicBezTo>
                          <a:cubicBezTo>
                            <a:pt x="534" y="279"/>
                            <a:pt x="583" y="280"/>
                            <a:pt x="631" y="283"/>
                          </a:cubicBezTo>
                          <a:cubicBezTo>
                            <a:pt x="646" y="283"/>
                            <a:pt x="659" y="296"/>
                            <a:pt x="661" y="311"/>
                          </a:cubicBezTo>
                          <a:cubicBezTo>
                            <a:pt x="661" y="328"/>
                            <a:pt x="649" y="341"/>
                            <a:pt x="633" y="341"/>
                          </a:cubicBezTo>
                          <a:lnTo>
                            <a:pt x="138" y="413"/>
                          </a:lnTo>
                          <a:cubicBezTo>
                            <a:pt x="135" y="430"/>
                            <a:pt x="129" y="447"/>
                            <a:pt x="124" y="465"/>
                          </a:cubicBezTo>
                          <a:cubicBezTo>
                            <a:pt x="217" y="506"/>
                            <a:pt x="309" y="553"/>
                            <a:pt x="396" y="603"/>
                          </a:cubicBezTo>
                          <a:cubicBezTo>
                            <a:pt x="497" y="662"/>
                            <a:pt x="586" y="736"/>
                            <a:pt x="683" y="803"/>
                          </a:cubicBezTo>
                          <a:cubicBezTo>
                            <a:pt x="703" y="810"/>
                            <a:pt x="689" y="846"/>
                            <a:pt x="670" y="846"/>
                          </a:cubicBezTo>
                          <a:cubicBezTo>
                            <a:pt x="667" y="846"/>
                            <a:pt x="664" y="845"/>
                            <a:pt x="661" y="843"/>
                          </a:cubicBezTo>
                          <a:cubicBezTo>
                            <a:pt x="552" y="801"/>
                            <a:pt x="441" y="766"/>
                            <a:pt x="337" y="715"/>
                          </a:cubicBezTo>
                          <a:cubicBezTo>
                            <a:pt x="249" y="672"/>
                            <a:pt x="163" y="621"/>
                            <a:pt x="77" y="569"/>
                          </a:cubicBezTo>
                          <a:cubicBezTo>
                            <a:pt x="56" y="608"/>
                            <a:pt x="31" y="642"/>
                            <a:pt x="0" y="673"/>
                          </a:cubicBezTo>
                          <a:cubicBezTo>
                            <a:pt x="265" y="949"/>
                            <a:pt x="676" y="1341"/>
                            <a:pt x="1013" y="1520"/>
                          </a:cubicBezTo>
                          <a:cubicBezTo>
                            <a:pt x="1115" y="1574"/>
                            <a:pt x="1208" y="1598"/>
                            <a:pt x="1289" y="1598"/>
                          </a:cubicBezTo>
                          <a:cubicBezTo>
                            <a:pt x="1642" y="1598"/>
                            <a:pt x="1757" y="1153"/>
                            <a:pt x="1290" y="888"/>
                          </a:cubicBezTo>
                          <a:cubicBezTo>
                            <a:pt x="1062" y="757"/>
                            <a:pt x="730" y="642"/>
                            <a:pt x="431" y="554"/>
                          </a:cubicBezTo>
                          <a:lnTo>
                            <a:pt x="431" y="554"/>
                          </a:lnTo>
                          <a:cubicBezTo>
                            <a:pt x="727" y="628"/>
                            <a:pt x="1064" y="691"/>
                            <a:pt x="1331" y="691"/>
                          </a:cubicBezTo>
                          <a:cubicBezTo>
                            <a:pt x="1350" y="691"/>
                            <a:pt x="1369" y="691"/>
                            <a:pt x="1387" y="690"/>
                          </a:cubicBezTo>
                          <a:cubicBezTo>
                            <a:pt x="1998" y="667"/>
                            <a:pt x="1975" y="1"/>
                            <a:pt x="1328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7" name="Google Shape;3390;p45"/>
                    <p:cNvSpPr/>
                    <p:nvPr/>
                  </p:nvSpPr>
                  <p:spPr>
                    <a:xfrm>
                      <a:off x="848973" y="3925728"/>
                      <a:ext cx="49208" cy="619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4" h="1541" extrusionOk="0">
                          <a:moveTo>
                            <a:pt x="979" y="0"/>
                          </a:moveTo>
                          <a:cubicBezTo>
                            <a:pt x="707" y="262"/>
                            <a:pt x="360" y="629"/>
                            <a:pt x="189" y="941"/>
                          </a:cubicBezTo>
                          <a:cubicBezTo>
                            <a:pt x="1" y="1284"/>
                            <a:pt x="161" y="1540"/>
                            <a:pt x="388" y="1540"/>
                          </a:cubicBezTo>
                          <a:cubicBezTo>
                            <a:pt x="522" y="1540"/>
                            <a:pt x="680" y="1452"/>
                            <a:pt x="804" y="1240"/>
                          </a:cubicBezTo>
                          <a:cubicBezTo>
                            <a:pt x="976" y="948"/>
                            <a:pt x="1126" y="487"/>
                            <a:pt x="1224" y="138"/>
                          </a:cubicBezTo>
                          <a:cubicBezTo>
                            <a:pt x="1197" y="131"/>
                            <a:pt x="1170" y="123"/>
                            <a:pt x="1145" y="113"/>
                          </a:cubicBezTo>
                          <a:lnTo>
                            <a:pt x="650" y="820"/>
                          </a:lnTo>
                          <a:cubicBezTo>
                            <a:pt x="646" y="826"/>
                            <a:pt x="640" y="829"/>
                            <a:pt x="633" y="829"/>
                          </a:cubicBezTo>
                          <a:cubicBezTo>
                            <a:pt x="630" y="829"/>
                            <a:pt x="626" y="828"/>
                            <a:pt x="623" y="825"/>
                          </a:cubicBezTo>
                          <a:cubicBezTo>
                            <a:pt x="615" y="820"/>
                            <a:pt x="612" y="809"/>
                            <a:pt x="617" y="799"/>
                          </a:cubicBezTo>
                          <a:lnTo>
                            <a:pt x="1069" y="72"/>
                          </a:lnTo>
                          <a:cubicBezTo>
                            <a:pt x="1036" y="52"/>
                            <a:pt x="1006" y="27"/>
                            <a:pt x="97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8" name="Google Shape;3391;p45"/>
                    <p:cNvSpPr/>
                    <p:nvPr/>
                  </p:nvSpPr>
                  <p:spPr>
                    <a:xfrm>
                      <a:off x="819022" y="3915999"/>
                      <a:ext cx="68987" cy="441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6" h="1099" extrusionOk="0">
                          <a:moveTo>
                            <a:pt x="1580" y="1"/>
                          </a:moveTo>
                          <a:cubicBezTo>
                            <a:pt x="1216" y="93"/>
                            <a:pt x="719" y="242"/>
                            <a:pt x="414" y="432"/>
                          </a:cubicBezTo>
                          <a:cubicBezTo>
                            <a:pt x="0" y="689"/>
                            <a:pt x="128" y="1099"/>
                            <a:pt x="480" y="1099"/>
                          </a:cubicBezTo>
                          <a:cubicBezTo>
                            <a:pt x="574" y="1099"/>
                            <a:pt x="685" y="1069"/>
                            <a:pt x="806" y="999"/>
                          </a:cubicBezTo>
                          <a:cubicBezTo>
                            <a:pt x="1100" y="826"/>
                            <a:pt x="1461" y="492"/>
                            <a:pt x="1715" y="235"/>
                          </a:cubicBezTo>
                          <a:cubicBezTo>
                            <a:pt x="1700" y="220"/>
                            <a:pt x="1685" y="204"/>
                            <a:pt x="1672" y="185"/>
                          </a:cubicBezTo>
                          <a:lnTo>
                            <a:pt x="899" y="662"/>
                          </a:lnTo>
                          <a:cubicBezTo>
                            <a:pt x="891" y="666"/>
                            <a:pt x="884" y="668"/>
                            <a:pt x="877" y="668"/>
                          </a:cubicBezTo>
                          <a:cubicBezTo>
                            <a:pt x="845" y="668"/>
                            <a:pt x="822" y="627"/>
                            <a:pt x="848" y="599"/>
                          </a:cubicBezTo>
                          <a:cubicBezTo>
                            <a:pt x="994" y="470"/>
                            <a:pt x="1154" y="356"/>
                            <a:pt x="1320" y="256"/>
                          </a:cubicBezTo>
                          <a:cubicBezTo>
                            <a:pt x="1417" y="199"/>
                            <a:pt x="1518" y="148"/>
                            <a:pt x="1617" y="98"/>
                          </a:cubicBezTo>
                          <a:cubicBezTo>
                            <a:pt x="1601" y="66"/>
                            <a:pt x="1588" y="34"/>
                            <a:pt x="158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69" name="Google Shape;3392;p45"/>
                    <p:cNvSpPr/>
                    <p:nvPr/>
                  </p:nvSpPr>
                  <p:spPr>
                    <a:xfrm>
                      <a:off x="848410" y="3833544"/>
                      <a:ext cx="48886" cy="6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6" h="1536" extrusionOk="0">
                          <a:moveTo>
                            <a:pt x="402" y="0"/>
                          </a:moveTo>
                          <a:cubicBezTo>
                            <a:pt x="166" y="0"/>
                            <a:pt x="0" y="290"/>
                            <a:pt x="228" y="668"/>
                          </a:cubicBezTo>
                          <a:cubicBezTo>
                            <a:pt x="396" y="948"/>
                            <a:pt x="713" y="1287"/>
                            <a:pt x="966" y="1535"/>
                          </a:cubicBezTo>
                          <a:cubicBezTo>
                            <a:pt x="981" y="1518"/>
                            <a:pt x="998" y="1502"/>
                            <a:pt x="1015" y="1486"/>
                          </a:cubicBezTo>
                          <a:cubicBezTo>
                            <a:pt x="993" y="1458"/>
                            <a:pt x="973" y="1431"/>
                            <a:pt x="954" y="1403"/>
                          </a:cubicBezTo>
                          <a:cubicBezTo>
                            <a:pt x="829" y="1206"/>
                            <a:pt x="740" y="993"/>
                            <a:pt x="636" y="785"/>
                          </a:cubicBezTo>
                          <a:cubicBezTo>
                            <a:pt x="628" y="772"/>
                            <a:pt x="638" y="759"/>
                            <a:pt x="650" y="759"/>
                          </a:cubicBezTo>
                          <a:cubicBezTo>
                            <a:pt x="655" y="759"/>
                            <a:pt x="660" y="762"/>
                            <a:pt x="664" y="769"/>
                          </a:cubicBezTo>
                          <a:lnTo>
                            <a:pt x="1104" y="1423"/>
                          </a:lnTo>
                          <a:cubicBezTo>
                            <a:pt x="1139" y="1403"/>
                            <a:pt x="1176" y="1387"/>
                            <a:pt x="1216" y="1376"/>
                          </a:cubicBezTo>
                          <a:cubicBezTo>
                            <a:pt x="1114" y="1013"/>
                            <a:pt x="959" y="544"/>
                            <a:pt x="773" y="252"/>
                          </a:cubicBezTo>
                          <a:cubicBezTo>
                            <a:pt x="660" y="75"/>
                            <a:pt x="522" y="0"/>
                            <a:pt x="40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grpSp>
                <p:nvGrpSpPr>
                  <p:cNvPr id="111" name="Google Shape;3393;p45"/>
                  <p:cNvGrpSpPr/>
                  <p:nvPr/>
                </p:nvGrpSpPr>
                <p:grpSpPr>
                  <a:xfrm>
                    <a:off x="6251437" y="1181283"/>
                    <a:ext cx="254824" cy="273532"/>
                    <a:chOff x="850541" y="3855012"/>
                    <a:chExt cx="96928" cy="104044"/>
                  </a:xfrm>
                </p:grpSpPr>
                <p:sp>
                  <p:nvSpPr>
                    <p:cNvPr id="1048970" name="Google Shape;3394;p45"/>
                    <p:cNvSpPr/>
                    <p:nvPr/>
                  </p:nvSpPr>
                  <p:spPr>
                    <a:xfrm>
                      <a:off x="914664" y="3863615"/>
                      <a:ext cx="15679" cy="29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" h="742" extrusionOk="0">
                          <a:moveTo>
                            <a:pt x="371" y="1"/>
                          </a:moveTo>
                          <a:cubicBezTo>
                            <a:pt x="365" y="1"/>
                            <a:pt x="359" y="4"/>
                            <a:pt x="356" y="11"/>
                          </a:cubicBezTo>
                          <a:lnTo>
                            <a:pt x="1" y="688"/>
                          </a:lnTo>
                          <a:cubicBezTo>
                            <a:pt x="24" y="703"/>
                            <a:pt x="48" y="722"/>
                            <a:pt x="69" y="742"/>
                          </a:cubicBezTo>
                          <a:lnTo>
                            <a:pt x="386" y="24"/>
                          </a:lnTo>
                          <a:cubicBezTo>
                            <a:pt x="390" y="16"/>
                            <a:pt x="386" y="5"/>
                            <a:pt x="378" y="2"/>
                          </a:cubicBezTo>
                          <a:cubicBezTo>
                            <a:pt x="376" y="1"/>
                            <a:pt x="374" y="1"/>
                            <a:pt x="3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1" name="Google Shape;3395;p45"/>
                    <p:cNvSpPr/>
                    <p:nvPr/>
                  </p:nvSpPr>
                  <p:spPr>
                    <a:xfrm>
                      <a:off x="902683" y="3855012"/>
                      <a:ext cx="4623" cy="333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" h="829" extrusionOk="0">
                          <a:moveTo>
                            <a:pt x="43" y="1"/>
                          </a:moveTo>
                          <a:cubicBezTo>
                            <a:pt x="36" y="1"/>
                            <a:pt x="29" y="5"/>
                            <a:pt x="29" y="13"/>
                          </a:cubicBezTo>
                          <a:cubicBezTo>
                            <a:pt x="19" y="117"/>
                            <a:pt x="2" y="221"/>
                            <a:pt x="0" y="327"/>
                          </a:cubicBezTo>
                          <a:cubicBezTo>
                            <a:pt x="3" y="491"/>
                            <a:pt x="14" y="656"/>
                            <a:pt x="34" y="820"/>
                          </a:cubicBezTo>
                          <a:cubicBezTo>
                            <a:pt x="59" y="822"/>
                            <a:pt x="86" y="825"/>
                            <a:pt x="111" y="828"/>
                          </a:cubicBezTo>
                          <a:cubicBezTo>
                            <a:pt x="113" y="659"/>
                            <a:pt x="114" y="491"/>
                            <a:pt x="102" y="323"/>
                          </a:cubicBezTo>
                          <a:cubicBezTo>
                            <a:pt x="94" y="218"/>
                            <a:pt x="71" y="117"/>
                            <a:pt x="57" y="13"/>
                          </a:cubicBezTo>
                          <a:cubicBezTo>
                            <a:pt x="56" y="5"/>
                            <a:pt x="50" y="1"/>
                            <a:pt x="4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2" name="Google Shape;3396;p45"/>
                    <p:cNvSpPr/>
                    <p:nvPr/>
                  </p:nvSpPr>
                  <p:spPr>
                    <a:xfrm>
                      <a:off x="904010" y="3931437"/>
                      <a:ext cx="4141" cy="25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" h="632" extrusionOk="0">
                          <a:moveTo>
                            <a:pt x="85" y="1"/>
                          </a:moveTo>
                          <a:cubicBezTo>
                            <a:pt x="56" y="6"/>
                            <a:pt x="28" y="9"/>
                            <a:pt x="1" y="11"/>
                          </a:cubicBezTo>
                          <a:lnTo>
                            <a:pt x="34" y="600"/>
                          </a:lnTo>
                          <a:cubicBezTo>
                            <a:pt x="34" y="617"/>
                            <a:pt x="49" y="632"/>
                            <a:pt x="67" y="632"/>
                          </a:cubicBezTo>
                          <a:cubicBezTo>
                            <a:pt x="68" y="632"/>
                            <a:pt x="69" y="632"/>
                            <a:pt x="69" y="631"/>
                          </a:cubicBezTo>
                          <a:cubicBezTo>
                            <a:pt x="88" y="631"/>
                            <a:pt x="103" y="616"/>
                            <a:pt x="101" y="596"/>
                          </a:cubicBezTo>
                          <a:lnTo>
                            <a:pt x="8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3" name="Google Shape;3397;p45"/>
                    <p:cNvSpPr/>
                    <p:nvPr/>
                  </p:nvSpPr>
                  <p:spPr>
                    <a:xfrm>
                      <a:off x="913136" y="3926854"/>
                      <a:ext cx="19378" cy="25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" h="641" extrusionOk="0">
                          <a:moveTo>
                            <a:pt x="96" y="1"/>
                          </a:moveTo>
                          <a:cubicBezTo>
                            <a:pt x="67" y="26"/>
                            <a:pt x="35" y="46"/>
                            <a:pt x="0" y="64"/>
                          </a:cubicBezTo>
                          <a:cubicBezTo>
                            <a:pt x="66" y="163"/>
                            <a:pt x="128" y="262"/>
                            <a:pt x="200" y="356"/>
                          </a:cubicBezTo>
                          <a:cubicBezTo>
                            <a:pt x="275" y="454"/>
                            <a:pt x="362" y="539"/>
                            <a:pt x="443" y="633"/>
                          </a:cubicBezTo>
                          <a:cubicBezTo>
                            <a:pt x="446" y="638"/>
                            <a:pt x="452" y="641"/>
                            <a:pt x="459" y="641"/>
                          </a:cubicBezTo>
                          <a:cubicBezTo>
                            <a:pt x="463" y="641"/>
                            <a:pt x="467" y="640"/>
                            <a:pt x="470" y="638"/>
                          </a:cubicBezTo>
                          <a:cubicBezTo>
                            <a:pt x="480" y="631"/>
                            <a:pt x="481" y="620"/>
                            <a:pt x="475" y="610"/>
                          </a:cubicBezTo>
                          <a:cubicBezTo>
                            <a:pt x="403" y="475"/>
                            <a:pt x="341" y="336"/>
                            <a:pt x="255" y="207"/>
                          </a:cubicBezTo>
                          <a:cubicBezTo>
                            <a:pt x="206" y="135"/>
                            <a:pt x="153" y="66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4" name="Google Shape;3398;p45"/>
                    <p:cNvSpPr/>
                    <p:nvPr/>
                  </p:nvSpPr>
                  <p:spPr>
                    <a:xfrm>
                      <a:off x="921739" y="3916883"/>
                      <a:ext cx="25207" cy="15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7" h="381" extrusionOk="0">
                          <a:moveTo>
                            <a:pt x="48" y="0"/>
                          </a:moveTo>
                          <a:cubicBezTo>
                            <a:pt x="36" y="36"/>
                            <a:pt x="19" y="71"/>
                            <a:pt x="1" y="104"/>
                          </a:cubicBezTo>
                          <a:cubicBezTo>
                            <a:pt x="85" y="155"/>
                            <a:pt x="170" y="205"/>
                            <a:pt x="259" y="249"/>
                          </a:cubicBezTo>
                          <a:cubicBezTo>
                            <a:pt x="366" y="301"/>
                            <a:pt x="475" y="336"/>
                            <a:pt x="584" y="378"/>
                          </a:cubicBezTo>
                          <a:cubicBezTo>
                            <a:pt x="587" y="380"/>
                            <a:pt x="590" y="381"/>
                            <a:pt x="593" y="381"/>
                          </a:cubicBezTo>
                          <a:cubicBezTo>
                            <a:pt x="612" y="381"/>
                            <a:pt x="627" y="345"/>
                            <a:pt x="606" y="338"/>
                          </a:cubicBezTo>
                          <a:cubicBezTo>
                            <a:pt x="511" y="271"/>
                            <a:pt x="420" y="198"/>
                            <a:pt x="321" y="138"/>
                          </a:cubicBezTo>
                          <a:cubicBezTo>
                            <a:pt x="232" y="88"/>
                            <a:pt x="142" y="41"/>
                            <a:pt x="4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5" name="Google Shape;3399;p45"/>
                    <p:cNvSpPr/>
                    <p:nvPr/>
                  </p:nvSpPr>
                  <p:spPr>
                    <a:xfrm>
                      <a:off x="924232" y="3909406"/>
                      <a:ext cx="21106" cy="54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5" h="135" extrusionOk="0">
                          <a:moveTo>
                            <a:pt x="349" y="0"/>
                          </a:moveTo>
                          <a:cubicBezTo>
                            <a:pt x="287" y="0"/>
                            <a:pt x="224" y="2"/>
                            <a:pt x="162" y="7"/>
                          </a:cubicBezTo>
                          <a:cubicBezTo>
                            <a:pt x="112" y="10"/>
                            <a:pt x="63" y="19"/>
                            <a:pt x="14" y="27"/>
                          </a:cubicBezTo>
                          <a:cubicBezTo>
                            <a:pt x="14" y="64"/>
                            <a:pt x="9" y="99"/>
                            <a:pt x="1" y="134"/>
                          </a:cubicBezTo>
                          <a:lnTo>
                            <a:pt x="497" y="62"/>
                          </a:lnTo>
                          <a:cubicBezTo>
                            <a:pt x="512" y="62"/>
                            <a:pt x="524" y="49"/>
                            <a:pt x="524" y="32"/>
                          </a:cubicBezTo>
                          <a:cubicBezTo>
                            <a:pt x="524" y="17"/>
                            <a:pt x="509" y="4"/>
                            <a:pt x="494" y="4"/>
                          </a:cubicBezTo>
                          <a:cubicBezTo>
                            <a:pt x="446" y="1"/>
                            <a:pt x="397" y="0"/>
                            <a:pt x="34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6" name="Google Shape;3400;p45"/>
                    <p:cNvSpPr/>
                    <p:nvPr/>
                  </p:nvSpPr>
                  <p:spPr>
                    <a:xfrm>
                      <a:off x="922141" y="3886410"/>
                      <a:ext cx="25328" cy="18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" h="450" extrusionOk="0">
                          <a:moveTo>
                            <a:pt x="574" y="0"/>
                          </a:moveTo>
                          <a:cubicBezTo>
                            <a:pt x="567" y="0"/>
                            <a:pt x="560" y="2"/>
                            <a:pt x="553" y="7"/>
                          </a:cubicBezTo>
                          <a:cubicBezTo>
                            <a:pt x="430" y="74"/>
                            <a:pt x="301" y="126"/>
                            <a:pt x="180" y="200"/>
                          </a:cubicBezTo>
                          <a:cubicBezTo>
                            <a:pt x="118" y="237"/>
                            <a:pt x="60" y="280"/>
                            <a:pt x="1" y="324"/>
                          </a:cubicBezTo>
                          <a:cubicBezTo>
                            <a:pt x="23" y="364"/>
                            <a:pt x="39" y="406"/>
                            <a:pt x="50" y="450"/>
                          </a:cubicBezTo>
                          <a:cubicBezTo>
                            <a:pt x="125" y="418"/>
                            <a:pt x="197" y="379"/>
                            <a:pt x="266" y="336"/>
                          </a:cubicBezTo>
                          <a:cubicBezTo>
                            <a:pt x="387" y="259"/>
                            <a:pt x="487" y="160"/>
                            <a:pt x="595" y="69"/>
                          </a:cubicBezTo>
                          <a:cubicBezTo>
                            <a:pt x="629" y="46"/>
                            <a:pt x="607" y="0"/>
                            <a:pt x="57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7" name="Google Shape;3401;p45"/>
                    <p:cNvSpPr/>
                    <p:nvPr/>
                  </p:nvSpPr>
                  <p:spPr>
                    <a:xfrm>
                      <a:off x="873537" y="3928623"/>
                      <a:ext cx="21468" cy="304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4" h="757" extrusionOk="0">
                          <a:moveTo>
                            <a:pt x="458" y="0"/>
                          </a:moveTo>
                          <a:lnTo>
                            <a:pt x="6" y="727"/>
                          </a:lnTo>
                          <a:cubicBezTo>
                            <a:pt x="1" y="737"/>
                            <a:pt x="4" y="748"/>
                            <a:pt x="12" y="753"/>
                          </a:cubicBezTo>
                          <a:cubicBezTo>
                            <a:pt x="15" y="756"/>
                            <a:pt x="19" y="757"/>
                            <a:pt x="22" y="757"/>
                          </a:cubicBezTo>
                          <a:cubicBezTo>
                            <a:pt x="29" y="757"/>
                            <a:pt x="35" y="754"/>
                            <a:pt x="39" y="748"/>
                          </a:cubicBezTo>
                          <a:lnTo>
                            <a:pt x="534" y="39"/>
                          </a:lnTo>
                          <a:cubicBezTo>
                            <a:pt x="509" y="29"/>
                            <a:pt x="482" y="15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8" name="Google Shape;3402;p45"/>
                    <p:cNvSpPr/>
                    <p:nvPr/>
                  </p:nvSpPr>
                  <p:spPr>
                    <a:xfrm>
                      <a:off x="852069" y="3919858"/>
                      <a:ext cx="34172" cy="229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0" h="572" extrusionOk="0">
                          <a:moveTo>
                            <a:pt x="795" y="0"/>
                          </a:moveTo>
                          <a:cubicBezTo>
                            <a:pt x="696" y="52"/>
                            <a:pt x="595" y="101"/>
                            <a:pt x="498" y="158"/>
                          </a:cubicBezTo>
                          <a:cubicBezTo>
                            <a:pt x="332" y="259"/>
                            <a:pt x="172" y="374"/>
                            <a:pt x="26" y="502"/>
                          </a:cubicBezTo>
                          <a:cubicBezTo>
                            <a:pt x="0" y="531"/>
                            <a:pt x="23" y="571"/>
                            <a:pt x="55" y="571"/>
                          </a:cubicBezTo>
                          <a:cubicBezTo>
                            <a:pt x="62" y="571"/>
                            <a:pt x="69" y="570"/>
                            <a:pt x="77" y="566"/>
                          </a:cubicBezTo>
                          <a:lnTo>
                            <a:pt x="850" y="89"/>
                          </a:lnTo>
                          <a:cubicBezTo>
                            <a:pt x="830" y="61"/>
                            <a:pt x="810" y="30"/>
                            <a:pt x="79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79" name="Google Shape;3403;p45"/>
                    <p:cNvSpPr/>
                    <p:nvPr/>
                  </p:nvSpPr>
                  <p:spPr>
                    <a:xfrm>
                      <a:off x="850541" y="3905426"/>
                      <a:ext cx="31519" cy="5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4" h="128" extrusionOk="0">
                          <a:moveTo>
                            <a:pt x="44" y="0"/>
                          </a:moveTo>
                          <a:cubicBezTo>
                            <a:pt x="6" y="0"/>
                            <a:pt x="1" y="57"/>
                            <a:pt x="39" y="64"/>
                          </a:cubicBezTo>
                          <a:cubicBezTo>
                            <a:pt x="183" y="86"/>
                            <a:pt x="324" y="111"/>
                            <a:pt x="469" y="121"/>
                          </a:cubicBezTo>
                          <a:cubicBezTo>
                            <a:pt x="537" y="126"/>
                            <a:pt x="605" y="127"/>
                            <a:pt x="673" y="127"/>
                          </a:cubicBezTo>
                          <a:cubicBezTo>
                            <a:pt x="707" y="127"/>
                            <a:pt x="740" y="127"/>
                            <a:pt x="774" y="126"/>
                          </a:cubicBezTo>
                          <a:lnTo>
                            <a:pt x="774" y="113"/>
                          </a:lnTo>
                          <a:cubicBezTo>
                            <a:pt x="774" y="79"/>
                            <a:pt x="777" y="46"/>
                            <a:pt x="784" y="12"/>
                          </a:cubicBez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80" name="Google Shape;3404;p45"/>
                    <p:cNvSpPr/>
                    <p:nvPr/>
                  </p:nvSpPr>
                  <p:spPr>
                    <a:xfrm>
                      <a:off x="859466" y="3888782"/>
                      <a:ext cx="25649" cy="130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324" extrusionOk="0">
                          <a:moveTo>
                            <a:pt x="34" y="0"/>
                          </a:moveTo>
                          <a:cubicBezTo>
                            <a:pt x="23" y="0"/>
                            <a:pt x="13" y="6"/>
                            <a:pt x="7" y="17"/>
                          </a:cubicBezTo>
                          <a:cubicBezTo>
                            <a:pt x="0" y="30"/>
                            <a:pt x="5" y="47"/>
                            <a:pt x="20" y="55"/>
                          </a:cubicBezTo>
                          <a:cubicBezTo>
                            <a:pt x="119" y="119"/>
                            <a:pt x="221" y="178"/>
                            <a:pt x="329" y="228"/>
                          </a:cubicBezTo>
                          <a:cubicBezTo>
                            <a:pt x="413" y="265"/>
                            <a:pt x="502" y="295"/>
                            <a:pt x="590" y="324"/>
                          </a:cubicBezTo>
                          <a:cubicBezTo>
                            <a:pt x="602" y="292"/>
                            <a:pt x="619" y="260"/>
                            <a:pt x="637" y="230"/>
                          </a:cubicBezTo>
                          <a:lnTo>
                            <a:pt x="47" y="3"/>
                          </a:lnTo>
                          <a:cubicBezTo>
                            <a:pt x="43" y="1"/>
                            <a:pt x="38" y="0"/>
                            <a:pt x="3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8981" name="Google Shape;3405;p45"/>
                    <p:cNvSpPr/>
                    <p:nvPr/>
                  </p:nvSpPr>
                  <p:spPr>
                    <a:xfrm>
                      <a:off x="873738" y="3864057"/>
                      <a:ext cx="19056" cy="291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4" h="726" extrusionOk="0">
                          <a:moveTo>
                            <a:pt x="19" y="0"/>
                          </a:moveTo>
                          <a:cubicBezTo>
                            <a:pt x="16" y="0"/>
                            <a:pt x="13" y="1"/>
                            <a:pt x="11" y="3"/>
                          </a:cubicBezTo>
                          <a:cubicBezTo>
                            <a:pt x="4" y="8"/>
                            <a:pt x="1" y="18"/>
                            <a:pt x="6" y="26"/>
                          </a:cubicBezTo>
                          <a:cubicBezTo>
                            <a:pt x="110" y="233"/>
                            <a:pt x="200" y="447"/>
                            <a:pt x="324" y="642"/>
                          </a:cubicBezTo>
                          <a:cubicBezTo>
                            <a:pt x="343" y="670"/>
                            <a:pt x="365" y="699"/>
                            <a:pt x="385" y="726"/>
                          </a:cubicBezTo>
                          <a:cubicBezTo>
                            <a:pt x="412" y="702"/>
                            <a:pt x="442" y="680"/>
                            <a:pt x="474" y="664"/>
                          </a:cubicBezTo>
                          <a:lnTo>
                            <a:pt x="34" y="8"/>
                          </a:lnTo>
                          <a:cubicBezTo>
                            <a:pt x="31" y="3"/>
                            <a:pt x="25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sp>
                <p:nvSpPr>
                  <p:cNvPr id="1048982" name="Google Shape;3406;p45"/>
                  <p:cNvSpPr/>
                  <p:nvPr/>
                </p:nvSpPr>
                <p:spPr>
                  <a:xfrm>
                    <a:off x="6333137" y="1267845"/>
                    <a:ext cx="113619" cy="11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5" h="1093" extrusionOk="0">
                        <a:moveTo>
                          <a:pt x="538" y="1"/>
                        </a:moveTo>
                        <a:cubicBezTo>
                          <a:pt x="492" y="1"/>
                          <a:pt x="449" y="8"/>
                          <a:pt x="405" y="18"/>
                        </a:cubicBezTo>
                        <a:lnTo>
                          <a:pt x="388" y="23"/>
                        </a:lnTo>
                        <a:cubicBezTo>
                          <a:pt x="350" y="34"/>
                          <a:pt x="313" y="50"/>
                          <a:pt x="278" y="70"/>
                        </a:cubicBezTo>
                        <a:cubicBezTo>
                          <a:pt x="246" y="86"/>
                          <a:pt x="216" y="108"/>
                          <a:pt x="187" y="132"/>
                        </a:cubicBezTo>
                        <a:cubicBezTo>
                          <a:pt x="170" y="147"/>
                          <a:pt x="153" y="164"/>
                          <a:pt x="138" y="182"/>
                        </a:cubicBezTo>
                        <a:cubicBezTo>
                          <a:pt x="137" y="184"/>
                          <a:pt x="135" y="185"/>
                          <a:pt x="133" y="187"/>
                        </a:cubicBezTo>
                        <a:cubicBezTo>
                          <a:pt x="117" y="207"/>
                          <a:pt x="100" y="227"/>
                          <a:pt x="86" y="251"/>
                        </a:cubicBezTo>
                        <a:cubicBezTo>
                          <a:pt x="68" y="281"/>
                          <a:pt x="51" y="313"/>
                          <a:pt x="39" y="345"/>
                        </a:cubicBezTo>
                        <a:cubicBezTo>
                          <a:pt x="14" y="410"/>
                          <a:pt x="1" y="477"/>
                          <a:pt x="1" y="546"/>
                        </a:cubicBezTo>
                        <a:lnTo>
                          <a:pt x="1" y="559"/>
                        </a:lnTo>
                        <a:cubicBezTo>
                          <a:pt x="3" y="601"/>
                          <a:pt x="8" y="642"/>
                          <a:pt x="18" y="682"/>
                        </a:cubicBezTo>
                        <a:cubicBezTo>
                          <a:pt x="19" y="689"/>
                          <a:pt x="19" y="694"/>
                          <a:pt x="21" y="699"/>
                        </a:cubicBezTo>
                        <a:cubicBezTo>
                          <a:pt x="41" y="766"/>
                          <a:pt x="73" y="828"/>
                          <a:pt x="115" y="883"/>
                        </a:cubicBezTo>
                        <a:cubicBezTo>
                          <a:pt x="128" y="902"/>
                          <a:pt x="143" y="918"/>
                          <a:pt x="158" y="933"/>
                        </a:cubicBezTo>
                        <a:lnTo>
                          <a:pt x="165" y="940"/>
                        </a:lnTo>
                        <a:cubicBezTo>
                          <a:pt x="194" y="967"/>
                          <a:pt x="224" y="992"/>
                          <a:pt x="256" y="1012"/>
                        </a:cubicBezTo>
                        <a:cubicBezTo>
                          <a:pt x="281" y="1027"/>
                          <a:pt x="306" y="1041"/>
                          <a:pt x="333" y="1053"/>
                        </a:cubicBezTo>
                        <a:cubicBezTo>
                          <a:pt x="358" y="1063"/>
                          <a:pt x="385" y="1071"/>
                          <a:pt x="412" y="1078"/>
                        </a:cubicBezTo>
                        <a:cubicBezTo>
                          <a:pt x="420" y="1079"/>
                          <a:pt x="429" y="1081"/>
                          <a:pt x="437" y="1083"/>
                        </a:cubicBezTo>
                        <a:cubicBezTo>
                          <a:pt x="470" y="1089"/>
                          <a:pt x="504" y="1093"/>
                          <a:pt x="538" y="1093"/>
                        </a:cubicBezTo>
                        <a:lnTo>
                          <a:pt x="556" y="1093"/>
                        </a:lnTo>
                        <a:cubicBezTo>
                          <a:pt x="585" y="1093"/>
                          <a:pt x="613" y="1089"/>
                          <a:pt x="640" y="1084"/>
                        </a:cubicBezTo>
                        <a:cubicBezTo>
                          <a:pt x="657" y="1081"/>
                          <a:pt x="673" y="1076"/>
                          <a:pt x="690" y="1071"/>
                        </a:cubicBezTo>
                        <a:lnTo>
                          <a:pt x="705" y="1066"/>
                        </a:lnTo>
                        <a:cubicBezTo>
                          <a:pt x="732" y="1058"/>
                          <a:pt x="759" y="1046"/>
                          <a:pt x="784" y="1032"/>
                        </a:cubicBezTo>
                        <a:cubicBezTo>
                          <a:pt x="818" y="1014"/>
                          <a:pt x="850" y="994"/>
                          <a:pt x="880" y="969"/>
                        </a:cubicBezTo>
                        <a:cubicBezTo>
                          <a:pt x="883" y="965"/>
                          <a:pt x="886" y="962"/>
                          <a:pt x="890" y="959"/>
                        </a:cubicBezTo>
                        <a:cubicBezTo>
                          <a:pt x="900" y="950"/>
                          <a:pt x="910" y="939"/>
                          <a:pt x="922" y="928"/>
                        </a:cubicBezTo>
                        <a:cubicBezTo>
                          <a:pt x="979" y="870"/>
                          <a:pt x="1021" y="798"/>
                          <a:pt x="1046" y="720"/>
                        </a:cubicBezTo>
                        <a:cubicBezTo>
                          <a:pt x="1052" y="704"/>
                          <a:pt x="1058" y="687"/>
                          <a:pt x="1061" y="668"/>
                        </a:cubicBezTo>
                        <a:cubicBezTo>
                          <a:pt x="1069" y="633"/>
                          <a:pt x="1073" y="598"/>
                          <a:pt x="1074" y="563"/>
                        </a:cubicBezTo>
                        <a:lnTo>
                          <a:pt x="1074" y="548"/>
                        </a:lnTo>
                        <a:cubicBezTo>
                          <a:pt x="1073" y="521"/>
                          <a:pt x="1071" y="496"/>
                          <a:pt x="1068" y="471"/>
                        </a:cubicBezTo>
                        <a:cubicBezTo>
                          <a:pt x="1068" y="464"/>
                          <a:pt x="1066" y="457"/>
                          <a:pt x="1064" y="452"/>
                        </a:cubicBezTo>
                        <a:cubicBezTo>
                          <a:pt x="1063" y="439"/>
                          <a:pt x="1059" y="425"/>
                          <a:pt x="1056" y="412"/>
                        </a:cubicBezTo>
                        <a:cubicBezTo>
                          <a:pt x="1046" y="368"/>
                          <a:pt x="1029" y="326"/>
                          <a:pt x="1009" y="286"/>
                        </a:cubicBezTo>
                        <a:cubicBezTo>
                          <a:pt x="994" y="258"/>
                          <a:pt x="977" y="232"/>
                          <a:pt x="957" y="207"/>
                        </a:cubicBezTo>
                        <a:cubicBezTo>
                          <a:pt x="952" y="201"/>
                          <a:pt x="945" y="194"/>
                          <a:pt x="940" y="187"/>
                        </a:cubicBezTo>
                        <a:cubicBezTo>
                          <a:pt x="925" y="169"/>
                          <a:pt x="908" y="152"/>
                          <a:pt x="890" y="135"/>
                        </a:cubicBezTo>
                        <a:cubicBezTo>
                          <a:pt x="868" y="117"/>
                          <a:pt x="844" y="98"/>
                          <a:pt x="819" y="83"/>
                        </a:cubicBezTo>
                        <a:cubicBezTo>
                          <a:pt x="791" y="65"/>
                          <a:pt x="761" y="50"/>
                          <a:pt x="729" y="36"/>
                        </a:cubicBezTo>
                        <a:cubicBezTo>
                          <a:pt x="715" y="31"/>
                          <a:pt x="700" y="26"/>
                          <a:pt x="687" y="21"/>
                        </a:cubicBezTo>
                        <a:cubicBezTo>
                          <a:pt x="673" y="18"/>
                          <a:pt x="652" y="13"/>
                          <a:pt x="635" y="9"/>
                        </a:cubicBezTo>
                        <a:cubicBezTo>
                          <a:pt x="608" y="4"/>
                          <a:pt x="583" y="3"/>
                          <a:pt x="5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sp>
              <p:nvSpPr>
                <p:cNvPr id="1048983" name="Google Shape;3407;p45"/>
                <p:cNvSpPr/>
                <p:nvPr/>
              </p:nvSpPr>
              <p:spPr>
                <a:xfrm>
                  <a:off x="8142422" y="2656293"/>
                  <a:ext cx="1059202" cy="882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4" h="12111" extrusionOk="0">
                      <a:moveTo>
                        <a:pt x="11198" y="915"/>
                      </a:moveTo>
                      <a:cubicBezTo>
                        <a:pt x="11214" y="915"/>
                        <a:pt x="11226" y="936"/>
                        <a:pt x="11213" y="948"/>
                      </a:cubicBezTo>
                      <a:cubicBezTo>
                        <a:pt x="10951" y="1158"/>
                        <a:pt x="10691" y="1366"/>
                        <a:pt x="10424" y="1567"/>
                      </a:cubicBezTo>
                      <a:cubicBezTo>
                        <a:pt x="9817" y="2032"/>
                        <a:pt x="9193" y="2476"/>
                        <a:pt x="8579" y="2931"/>
                      </a:cubicBezTo>
                      <a:lnTo>
                        <a:pt x="8511" y="2946"/>
                      </a:lnTo>
                      <a:cubicBezTo>
                        <a:pt x="8505" y="2936"/>
                        <a:pt x="8509" y="2924"/>
                        <a:pt x="8517" y="2916"/>
                      </a:cubicBezTo>
                      <a:lnTo>
                        <a:pt x="11187" y="918"/>
                      </a:lnTo>
                      <a:cubicBezTo>
                        <a:pt x="11191" y="916"/>
                        <a:pt x="11194" y="915"/>
                        <a:pt x="11198" y="915"/>
                      </a:cubicBezTo>
                      <a:close/>
                      <a:moveTo>
                        <a:pt x="11327" y="2688"/>
                      </a:moveTo>
                      <a:lnTo>
                        <a:pt x="11327" y="2688"/>
                      </a:lnTo>
                      <a:cubicBezTo>
                        <a:pt x="11704" y="2694"/>
                        <a:pt x="12091" y="2720"/>
                        <a:pt x="12476" y="2765"/>
                      </a:cubicBezTo>
                      <a:cubicBezTo>
                        <a:pt x="12873" y="2812"/>
                        <a:pt x="13267" y="2879"/>
                        <a:pt x="13650" y="2951"/>
                      </a:cubicBezTo>
                      <a:cubicBezTo>
                        <a:pt x="13656" y="2953"/>
                        <a:pt x="13663" y="2959"/>
                        <a:pt x="13661" y="2966"/>
                      </a:cubicBezTo>
                      <a:cubicBezTo>
                        <a:pt x="13660" y="2974"/>
                        <a:pt x="13654" y="2980"/>
                        <a:pt x="13647" y="2980"/>
                      </a:cubicBezTo>
                      <a:cubicBezTo>
                        <a:pt x="13646" y="2980"/>
                        <a:pt x="13644" y="2980"/>
                        <a:pt x="13643" y="2979"/>
                      </a:cubicBezTo>
                      <a:lnTo>
                        <a:pt x="13643" y="2978"/>
                      </a:lnTo>
                      <a:cubicBezTo>
                        <a:pt x="13261" y="2919"/>
                        <a:pt x="12865" y="2869"/>
                        <a:pt x="12467" y="2829"/>
                      </a:cubicBezTo>
                      <a:cubicBezTo>
                        <a:pt x="12107" y="2793"/>
                        <a:pt x="11746" y="2766"/>
                        <a:pt x="11392" y="2758"/>
                      </a:cubicBezTo>
                      <a:cubicBezTo>
                        <a:pt x="11390" y="2746"/>
                        <a:pt x="11382" y="2740"/>
                        <a:pt x="11370" y="2738"/>
                      </a:cubicBezTo>
                      <a:cubicBezTo>
                        <a:pt x="11350" y="2716"/>
                        <a:pt x="11348" y="2701"/>
                        <a:pt x="11327" y="2688"/>
                      </a:cubicBezTo>
                      <a:close/>
                      <a:moveTo>
                        <a:pt x="9308" y="315"/>
                      </a:moveTo>
                      <a:cubicBezTo>
                        <a:pt x="9309" y="315"/>
                        <a:pt x="9311" y="315"/>
                        <a:pt x="9312" y="316"/>
                      </a:cubicBezTo>
                      <a:cubicBezTo>
                        <a:pt x="9316" y="316"/>
                        <a:pt x="9316" y="319"/>
                        <a:pt x="9314" y="323"/>
                      </a:cubicBezTo>
                      <a:cubicBezTo>
                        <a:pt x="8997" y="911"/>
                        <a:pt x="8636" y="1490"/>
                        <a:pt x="8224" y="2030"/>
                      </a:cubicBezTo>
                      <a:cubicBezTo>
                        <a:pt x="7831" y="2545"/>
                        <a:pt x="7392" y="3025"/>
                        <a:pt x="6914" y="3463"/>
                      </a:cubicBezTo>
                      <a:cubicBezTo>
                        <a:pt x="6879" y="3476"/>
                        <a:pt x="6845" y="3491"/>
                        <a:pt x="6811" y="3506"/>
                      </a:cubicBezTo>
                      <a:lnTo>
                        <a:pt x="6811" y="3504"/>
                      </a:lnTo>
                      <a:cubicBezTo>
                        <a:pt x="6811" y="3496"/>
                        <a:pt x="6813" y="3489"/>
                        <a:pt x="6820" y="3484"/>
                      </a:cubicBezTo>
                      <a:cubicBezTo>
                        <a:pt x="7311" y="3033"/>
                        <a:pt x="7761" y="2525"/>
                        <a:pt x="8175" y="1992"/>
                      </a:cubicBezTo>
                      <a:cubicBezTo>
                        <a:pt x="8589" y="1460"/>
                        <a:pt x="8967" y="901"/>
                        <a:pt x="9304" y="318"/>
                      </a:cubicBezTo>
                      <a:cubicBezTo>
                        <a:pt x="9305" y="316"/>
                        <a:pt x="9306" y="315"/>
                        <a:pt x="9308" y="315"/>
                      </a:cubicBezTo>
                      <a:close/>
                      <a:moveTo>
                        <a:pt x="7358" y="287"/>
                      </a:moveTo>
                      <a:cubicBezTo>
                        <a:pt x="7359" y="287"/>
                        <a:pt x="7360" y="287"/>
                        <a:pt x="7362" y="287"/>
                      </a:cubicBezTo>
                      <a:cubicBezTo>
                        <a:pt x="7367" y="289"/>
                        <a:pt x="7368" y="292"/>
                        <a:pt x="7367" y="298"/>
                      </a:cubicBezTo>
                      <a:cubicBezTo>
                        <a:pt x="7310" y="499"/>
                        <a:pt x="7241" y="698"/>
                        <a:pt x="7162" y="896"/>
                      </a:cubicBezTo>
                      <a:cubicBezTo>
                        <a:pt x="7045" y="1192"/>
                        <a:pt x="6909" y="1480"/>
                        <a:pt x="6785" y="1767"/>
                      </a:cubicBezTo>
                      <a:cubicBezTo>
                        <a:pt x="6619" y="2143"/>
                        <a:pt x="6451" y="2496"/>
                        <a:pt x="6258" y="2837"/>
                      </a:cubicBezTo>
                      <a:cubicBezTo>
                        <a:pt x="6063" y="3186"/>
                        <a:pt x="5839" y="3515"/>
                        <a:pt x="5585" y="3823"/>
                      </a:cubicBezTo>
                      <a:cubicBezTo>
                        <a:pt x="5488" y="3941"/>
                        <a:pt x="5396" y="4063"/>
                        <a:pt x="5294" y="4177"/>
                      </a:cubicBezTo>
                      <a:cubicBezTo>
                        <a:pt x="5238" y="4241"/>
                        <a:pt x="5178" y="4301"/>
                        <a:pt x="5114" y="4357"/>
                      </a:cubicBezTo>
                      <a:lnTo>
                        <a:pt x="5050" y="4397"/>
                      </a:lnTo>
                      <a:cubicBezTo>
                        <a:pt x="5047" y="4395"/>
                        <a:pt x="5042" y="4392"/>
                        <a:pt x="5040" y="4388"/>
                      </a:cubicBezTo>
                      <a:cubicBezTo>
                        <a:pt x="5032" y="4378"/>
                        <a:pt x="5034" y="4363"/>
                        <a:pt x="5044" y="4355"/>
                      </a:cubicBezTo>
                      <a:cubicBezTo>
                        <a:pt x="5121" y="4291"/>
                        <a:pt x="5193" y="4222"/>
                        <a:pt x="5258" y="4145"/>
                      </a:cubicBezTo>
                      <a:cubicBezTo>
                        <a:pt x="5359" y="4031"/>
                        <a:pt x="5451" y="3909"/>
                        <a:pt x="5547" y="3791"/>
                      </a:cubicBezTo>
                      <a:cubicBezTo>
                        <a:pt x="5795" y="3484"/>
                        <a:pt x="6016" y="3156"/>
                        <a:pt x="6209" y="2810"/>
                      </a:cubicBezTo>
                      <a:cubicBezTo>
                        <a:pt x="6399" y="2470"/>
                        <a:pt x="6567" y="2117"/>
                        <a:pt x="6731" y="1743"/>
                      </a:cubicBezTo>
                      <a:cubicBezTo>
                        <a:pt x="6880" y="1411"/>
                        <a:pt x="7040" y="1074"/>
                        <a:pt x="7182" y="734"/>
                      </a:cubicBezTo>
                      <a:cubicBezTo>
                        <a:pt x="7242" y="588"/>
                        <a:pt x="7301" y="440"/>
                        <a:pt x="7352" y="292"/>
                      </a:cubicBezTo>
                      <a:cubicBezTo>
                        <a:pt x="7352" y="289"/>
                        <a:pt x="7354" y="287"/>
                        <a:pt x="7358" y="287"/>
                      </a:cubicBezTo>
                      <a:close/>
                      <a:moveTo>
                        <a:pt x="7420" y="3558"/>
                      </a:moveTo>
                      <a:cubicBezTo>
                        <a:pt x="7724" y="3608"/>
                        <a:pt x="8022" y="3687"/>
                        <a:pt x="8313" y="3793"/>
                      </a:cubicBezTo>
                      <a:cubicBezTo>
                        <a:pt x="8640" y="3912"/>
                        <a:pt x="8953" y="4070"/>
                        <a:pt x="9245" y="4259"/>
                      </a:cubicBezTo>
                      <a:cubicBezTo>
                        <a:pt x="9413" y="4370"/>
                        <a:pt x="9574" y="4489"/>
                        <a:pt x="9730" y="4616"/>
                      </a:cubicBezTo>
                      <a:cubicBezTo>
                        <a:pt x="9886" y="4742"/>
                        <a:pt x="10035" y="4875"/>
                        <a:pt x="10189" y="5004"/>
                      </a:cubicBezTo>
                      <a:cubicBezTo>
                        <a:pt x="10196" y="5011"/>
                        <a:pt x="10190" y="5022"/>
                        <a:pt x="10180" y="5022"/>
                      </a:cubicBezTo>
                      <a:cubicBezTo>
                        <a:pt x="10178" y="5022"/>
                        <a:pt x="10176" y="5022"/>
                        <a:pt x="10174" y="5021"/>
                      </a:cubicBezTo>
                      <a:lnTo>
                        <a:pt x="9217" y="4303"/>
                      </a:lnTo>
                      <a:cubicBezTo>
                        <a:pt x="8928" y="4113"/>
                        <a:pt x="8618" y="3959"/>
                        <a:pt x="8294" y="3842"/>
                      </a:cubicBezTo>
                      <a:cubicBezTo>
                        <a:pt x="7980" y="3724"/>
                        <a:pt x="7657" y="3640"/>
                        <a:pt x="7326" y="3592"/>
                      </a:cubicBezTo>
                      <a:cubicBezTo>
                        <a:pt x="7358" y="3580"/>
                        <a:pt x="7390" y="3568"/>
                        <a:pt x="7420" y="3558"/>
                      </a:cubicBezTo>
                      <a:close/>
                      <a:moveTo>
                        <a:pt x="6060" y="4161"/>
                      </a:moveTo>
                      <a:cubicBezTo>
                        <a:pt x="6101" y="4161"/>
                        <a:pt x="6142" y="4163"/>
                        <a:pt x="6182" y="4165"/>
                      </a:cubicBezTo>
                      <a:lnTo>
                        <a:pt x="6182" y="4164"/>
                      </a:lnTo>
                      <a:cubicBezTo>
                        <a:pt x="6354" y="4175"/>
                        <a:pt x="6523" y="4206"/>
                        <a:pt x="6689" y="4232"/>
                      </a:cubicBezTo>
                      <a:cubicBezTo>
                        <a:pt x="7068" y="4296"/>
                        <a:pt x="7439" y="4410"/>
                        <a:pt x="7788" y="4571"/>
                      </a:cubicBezTo>
                      <a:cubicBezTo>
                        <a:pt x="8135" y="4729"/>
                        <a:pt x="8465" y="4927"/>
                        <a:pt x="8789" y="5135"/>
                      </a:cubicBezTo>
                      <a:cubicBezTo>
                        <a:pt x="8796" y="5138"/>
                        <a:pt x="8797" y="5147"/>
                        <a:pt x="8792" y="5153"/>
                      </a:cubicBezTo>
                      <a:cubicBezTo>
                        <a:pt x="8790" y="5157"/>
                        <a:pt x="8785" y="5160"/>
                        <a:pt x="8780" y="5160"/>
                      </a:cubicBezTo>
                      <a:cubicBezTo>
                        <a:pt x="8779" y="5160"/>
                        <a:pt x="8777" y="5159"/>
                        <a:pt x="8776" y="5158"/>
                      </a:cubicBezTo>
                      <a:cubicBezTo>
                        <a:pt x="8383" y="4917"/>
                        <a:pt x="7980" y="4699"/>
                        <a:pt x="7556" y="4533"/>
                      </a:cubicBezTo>
                      <a:cubicBezTo>
                        <a:pt x="7273" y="4419"/>
                        <a:pt x="6981" y="4336"/>
                        <a:pt x="6681" y="4284"/>
                      </a:cubicBezTo>
                      <a:cubicBezTo>
                        <a:pt x="6516" y="4256"/>
                        <a:pt x="6349" y="4226"/>
                        <a:pt x="6181" y="4214"/>
                      </a:cubicBezTo>
                      <a:cubicBezTo>
                        <a:pt x="6143" y="4211"/>
                        <a:pt x="6106" y="4210"/>
                        <a:pt x="6069" y="4210"/>
                      </a:cubicBezTo>
                      <a:cubicBezTo>
                        <a:pt x="6013" y="4210"/>
                        <a:pt x="5958" y="4213"/>
                        <a:pt x="5902" y="4219"/>
                      </a:cubicBezTo>
                      <a:cubicBezTo>
                        <a:pt x="5941" y="4199"/>
                        <a:pt x="5978" y="4180"/>
                        <a:pt x="6016" y="4162"/>
                      </a:cubicBezTo>
                      <a:cubicBezTo>
                        <a:pt x="6031" y="4162"/>
                        <a:pt x="6045" y="4161"/>
                        <a:pt x="6060" y="4161"/>
                      </a:cubicBezTo>
                      <a:close/>
                      <a:moveTo>
                        <a:pt x="9796" y="6188"/>
                      </a:moveTo>
                      <a:cubicBezTo>
                        <a:pt x="9814" y="6188"/>
                        <a:pt x="9830" y="6208"/>
                        <a:pt x="9815" y="6227"/>
                      </a:cubicBezTo>
                      <a:cubicBezTo>
                        <a:pt x="9732" y="6337"/>
                        <a:pt x="9628" y="6435"/>
                        <a:pt x="9512" y="6512"/>
                      </a:cubicBezTo>
                      <a:cubicBezTo>
                        <a:pt x="9342" y="6629"/>
                        <a:pt x="9151" y="6715"/>
                        <a:pt x="8962" y="6797"/>
                      </a:cubicBezTo>
                      <a:cubicBezTo>
                        <a:pt x="8779" y="6872"/>
                        <a:pt x="8598" y="6943"/>
                        <a:pt x="8413" y="7003"/>
                      </a:cubicBezTo>
                      <a:cubicBezTo>
                        <a:pt x="8306" y="7038"/>
                        <a:pt x="8195" y="7070"/>
                        <a:pt x="8084" y="7097"/>
                      </a:cubicBezTo>
                      <a:cubicBezTo>
                        <a:pt x="8053" y="7097"/>
                        <a:pt x="8021" y="7097"/>
                        <a:pt x="7989" y="7099"/>
                      </a:cubicBezTo>
                      <a:cubicBezTo>
                        <a:pt x="8090" y="7070"/>
                        <a:pt x="8190" y="7038"/>
                        <a:pt x="8291" y="7005"/>
                      </a:cubicBezTo>
                      <a:cubicBezTo>
                        <a:pt x="8511" y="6928"/>
                        <a:pt x="8724" y="6842"/>
                        <a:pt x="8942" y="6747"/>
                      </a:cubicBezTo>
                      <a:cubicBezTo>
                        <a:pt x="9126" y="6666"/>
                        <a:pt x="9317" y="6584"/>
                        <a:pt x="9483" y="6470"/>
                      </a:cubicBezTo>
                      <a:cubicBezTo>
                        <a:pt x="9596" y="6396"/>
                        <a:pt x="9695" y="6304"/>
                        <a:pt x="9777" y="6198"/>
                      </a:cubicBezTo>
                      <a:cubicBezTo>
                        <a:pt x="9782" y="6191"/>
                        <a:pt x="9789" y="6188"/>
                        <a:pt x="9796" y="6188"/>
                      </a:cubicBezTo>
                      <a:close/>
                      <a:moveTo>
                        <a:pt x="8958" y="7173"/>
                      </a:moveTo>
                      <a:lnTo>
                        <a:pt x="10703" y="7198"/>
                      </a:lnTo>
                      <a:cubicBezTo>
                        <a:pt x="10703" y="7198"/>
                        <a:pt x="10704" y="7198"/>
                        <a:pt x="10704" y="7198"/>
                      </a:cubicBezTo>
                      <a:cubicBezTo>
                        <a:pt x="10714" y="7198"/>
                        <a:pt x="10714" y="7216"/>
                        <a:pt x="10704" y="7216"/>
                      </a:cubicBezTo>
                      <a:cubicBezTo>
                        <a:pt x="10704" y="7216"/>
                        <a:pt x="10703" y="7216"/>
                        <a:pt x="10703" y="7216"/>
                      </a:cubicBezTo>
                      <a:cubicBezTo>
                        <a:pt x="10644" y="7215"/>
                        <a:pt x="10586" y="7215"/>
                        <a:pt x="10527" y="7215"/>
                      </a:cubicBezTo>
                      <a:cubicBezTo>
                        <a:pt x="10170" y="7215"/>
                        <a:pt x="9812" y="7234"/>
                        <a:pt x="9455" y="7238"/>
                      </a:cubicBezTo>
                      <a:lnTo>
                        <a:pt x="9344" y="7238"/>
                      </a:lnTo>
                      <a:cubicBezTo>
                        <a:pt x="9215" y="7215"/>
                        <a:pt x="9087" y="7193"/>
                        <a:pt x="8958" y="7173"/>
                      </a:cubicBezTo>
                      <a:close/>
                      <a:moveTo>
                        <a:pt x="8115" y="7257"/>
                      </a:moveTo>
                      <a:cubicBezTo>
                        <a:pt x="8219" y="7277"/>
                        <a:pt x="8323" y="7302"/>
                        <a:pt x="8425" y="7332"/>
                      </a:cubicBezTo>
                      <a:cubicBezTo>
                        <a:pt x="8584" y="7377"/>
                        <a:pt x="8739" y="7443"/>
                        <a:pt x="8883" y="7525"/>
                      </a:cubicBezTo>
                      <a:cubicBezTo>
                        <a:pt x="8950" y="7567"/>
                        <a:pt x="9014" y="7614"/>
                        <a:pt x="9074" y="7666"/>
                      </a:cubicBezTo>
                      <a:cubicBezTo>
                        <a:pt x="9163" y="7743"/>
                        <a:pt x="9243" y="7830"/>
                        <a:pt x="9322" y="7914"/>
                      </a:cubicBezTo>
                      <a:cubicBezTo>
                        <a:pt x="9327" y="7919"/>
                        <a:pt x="9327" y="7926"/>
                        <a:pt x="9322" y="7929"/>
                      </a:cubicBezTo>
                      <a:cubicBezTo>
                        <a:pt x="9321" y="7932"/>
                        <a:pt x="9318" y="7933"/>
                        <a:pt x="9315" y="7933"/>
                      </a:cubicBezTo>
                      <a:cubicBezTo>
                        <a:pt x="9312" y="7933"/>
                        <a:pt x="9309" y="7932"/>
                        <a:pt x="9307" y="7929"/>
                      </a:cubicBezTo>
                      <a:cubicBezTo>
                        <a:pt x="9235" y="7867"/>
                        <a:pt x="9161" y="7803"/>
                        <a:pt x="9084" y="7743"/>
                      </a:cubicBezTo>
                      <a:cubicBezTo>
                        <a:pt x="9010" y="7683"/>
                        <a:pt x="8932" y="7629"/>
                        <a:pt x="8848" y="7582"/>
                      </a:cubicBezTo>
                      <a:cubicBezTo>
                        <a:pt x="8708" y="7501"/>
                        <a:pt x="8561" y="7438"/>
                        <a:pt x="8407" y="7392"/>
                      </a:cubicBezTo>
                      <a:cubicBezTo>
                        <a:pt x="8246" y="7342"/>
                        <a:pt x="8079" y="7305"/>
                        <a:pt x="7912" y="7270"/>
                      </a:cubicBezTo>
                      <a:cubicBezTo>
                        <a:pt x="7979" y="7265"/>
                        <a:pt x="8046" y="7260"/>
                        <a:pt x="8113" y="7257"/>
                      </a:cubicBezTo>
                      <a:close/>
                      <a:moveTo>
                        <a:pt x="5877" y="8496"/>
                      </a:moveTo>
                      <a:cubicBezTo>
                        <a:pt x="5897" y="8499"/>
                        <a:pt x="5919" y="8503"/>
                        <a:pt x="5943" y="8506"/>
                      </a:cubicBezTo>
                      <a:cubicBezTo>
                        <a:pt x="5944" y="8506"/>
                        <a:pt x="5946" y="8507"/>
                        <a:pt x="5948" y="8507"/>
                      </a:cubicBezTo>
                      <a:cubicBezTo>
                        <a:pt x="5953" y="8507"/>
                        <a:pt x="5959" y="8505"/>
                        <a:pt x="5964" y="8501"/>
                      </a:cubicBezTo>
                      <a:cubicBezTo>
                        <a:pt x="6149" y="8550"/>
                        <a:pt x="6332" y="8607"/>
                        <a:pt x="6510" y="8672"/>
                      </a:cubicBezTo>
                      <a:cubicBezTo>
                        <a:pt x="6865" y="8808"/>
                        <a:pt x="7209" y="8974"/>
                        <a:pt x="7551" y="9133"/>
                      </a:cubicBezTo>
                      <a:cubicBezTo>
                        <a:pt x="7558" y="9137"/>
                        <a:pt x="7559" y="9143"/>
                        <a:pt x="7556" y="9150"/>
                      </a:cubicBezTo>
                      <a:cubicBezTo>
                        <a:pt x="7555" y="9154"/>
                        <a:pt x="7550" y="9157"/>
                        <a:pt x="7545" y="9157"/>
                      </a:cubicBezTo>
                      <a:cubicBezTo>
                        <a:pt x="7543" y="9157"/>
                        <a:pt x="7542" y="9157"/>
                        <a:pt x="7541" y="9157"/>
                      </a:cubicBezTo>
                      <a:cubicBezTo>
                        <a:pt x="7128" y="8971"/>
                        <a:pt x="6709" y="8786"/>
                        <a:pt x="6281" y="8634"/>
                      </a:cubicBezTo>
                      <a:cubicBezTo>
                        <a:pt x="6147" y="8587"/>
                        <a:pt x="6013" y="8538"/>
                        <a:pt x="5877" y="8496"/>
                      </a:cubicBezTo>
                      <a:close/>
                      <a:moveTo>
                        <a:pt x="9371" y="0"/>
                      </a:moveTo>
                      <a:cubicBezTo>
                        <a:pt x="8972" y="0"/>
                        <a:pt x="8644" y="682"/>
                        <a:pt x="8479" y="950"/>
                      </a:cubicBezTo>
                      <a:cubicBezTo>
                        <a:pt x="7927" y="1839"/>
                        <a:pt x="7487" y="2765"/>
                        <a:pt x="6759" y="3526"/>
                      </a:cubicBezTo>
                      <a:cubicBezTo>
                        <a:pt x="6421" y="3669"/>
                        <a:pt x="6087" y="3825"/>
                        <a:pt x="5760" y="3996"/>
                      </a:cubicBezTo>
                      <a:cubicBezTo>
                        <a:pt x="5572" y="4095"/>
                        <a:pt x="5387" y="4197"/>
                        <a:pt x="5205" y="4306"/>
                      </a:cubicBezTo>
                      <a:cubicBezTo>
                        <a:pt x="6055" y="3551"/>
                        <a:pt x="6808" y="2498"/>
                        <a:pt x="7180" y="1446"/>
                      </a:cubicBezTo>
                      <a:cubicBezTo>
                        <a:pt x="7214" y="1353"/>
                        <a:pt x="7244" y="1257"/>
                        <a:pt x="7274" y="1161"/>
                      </a:cubicBezTo>
                      <a:cubicBezTo>
                        <a:pt x="7317" y="1024"/>
                        <a:pt x="7546" y="102"/>
                        <a:pt x="7210" y="102"/>
                      </a:cubicBezTo>
                      <a:cubicBezTo>
                        <a:pt x="7190" y="102"/>
                        <a:pt x="7167" y="106"/>
                        <a:pt x="7142" y="113"/>
                      </a:cubicBezTo>
                      <a:cubicBezTo>
                        <a:pt x="6689" y="246"/>
                        <a:pt x="6493" y="1056"/>
                        <a:pt x="6367" y="1430"/>
                      </a:cubicBezTo>
                      <a:cubicBezTo>
                        <a:pt x="6013" y="2480"/>
                        <a:pt x="5636" y="3652"/>
                        <a:pt x="4874" y="4499"/>
                      </a:cubicBezTo>
                      <a:lnTo>
                        <a:pt x="4883" y="4501"/>
                      </a:lnTo>
                      <a:cubicBezTo>
                        <a:pt x="4544" y="4714"/>
                        <a:pt x="4217" y="4940"/>
                        <a:pt x="3900" y="5183"/>
                      </a:cubicBezTo>
                      <a:cubicBezTo>
                        <a:pt x="3916" y="5162"/>
                        <a:pt x="3933" y="5140"/>
                        <a:pt x="3948" y="5118"/>
                      </a:cubicBezTo>
                      <a:cubicBezTo>
                        <a:pt x="3942" y="5111"/>
                        <a:pt x="3940" y="5101"/>
                        <a:pt x="3943" y="5093"/>
                      </a:cubicBezTo>
                      <a:cubicBezTo>
                        <a:pt x="3958" y="5063"/>
                        <a:pt x="3975" y="5037"/>
                        <a:pt x="3989" y="5009"/>
                      </a:cubicBezTo>
                      <a:cubicBezTo>
                        <a:pt x="4108" y="4751"/>
                        <a:pt x="4203" y="4484"/>
                        <a:pt x="4306" y="4219"/>
                      </a:cubicBezTo>
                      <a:cubicBezTo>
                        <a:pt x="4383" y="4024"/>
                        <a:pt x="4448" y="3827"/>
                        <a:pt x="4502" y="3624"/>
                      </a:cubicBezTo>
                      <a:cubicBezTo>
                        <a:pt x="4599" y="3244"/>
                        <a:pt x="4670" y="2860"/>
                        <a:pt x="4733" y="2475"/>
                      </a:cubicBezTo>
                      <a:cubicBezTo>
                        <a:pt x="4829" y="1894"/>
                        <a:pt x="4903" y="1311"/>
                        <a:pt x="4978" y="729"/>
                      </a:cubicBezTo>
                      <a:cubicBezTo>
                        <a:pt x="4978" y="726"/>
                        <a:pt x="4980" y="723"/>
                        <a:pt x="4983" y="723"/>
                      </a:cubicBezTo>
                      <a:cubicBezTo>
                        <a:pt x="4984" y="723"/>
                        <a:pt x="4984" y="723"/>
                        <a:pt x="4985" y="724"/>
                      </a:cubicBezTo>
                      <a:cubicBezTo>
                        <a:pt x="4988" y="724"/>
                        <a:pt x="4992" y="727"/>
                        <a:pt x="4992" y="730"/>
                      </a:cubicBezTo>
                      <a:cubicBezTo>
                        <a:pt x="4940" y="1217"/>
                        <a:pt x="4894" y="1705"/>
                        <a:pt x="4826" y="2191"/>
                      </a:cubicBezTo>
                      <a:cubicBezTo>
                        <a:pt x="4757" y="2676"/>
                        <a:pt x="4659" y="3157"/>
                        <a:pt x="4534" y="3632"/>
                      </a:cubicBezTo>
                      <a:cubicBezTo>
                        <a:pt x="4493" y="3786"/>
                        <a:pt x="4443" y="3936"/>
                        <a:pt x="4388" y="4083"/>
                      </a:cubicBezTo>
                      <a:cubicBezTo>
                        <a:pt x="4270" y="4392"/>
                        <a:pt x="4114" y="4685"/>
                        <a:pt x="4014" y="5001"/>
                      </a:cubicBezTo>
                      <a:cubicBezTo>
                        <a:pt x="4009" y="5014"/>
                        <a:pt x="4007" y="5026"/>
                        <a:pt x="4004" y="5039"/>
                      </a:cubicBezTo>
                      <a:cubicBezTo>
                        <a:pt x="4618" y="4165"/>
                        <a:pt x="5091" y="3104"/>
                        <a:pt x="5203" y="2072"/>
                      </a:cubicBezTo>
                      <a:cubicBezTo>
                        <a:pt x="5216" y="1950"/>
                        <a:pt x="5228" y="1826"/>
                        <a:pt x="5233" y="1703"/>
                      </a:cubicBezTo>
                      <a:cubicBezTo>
                        <a:pt x="5238" y="1598"/>
                        <a:pt x="5212" y="614"/>
                        <a:pt x="4906" y="614"/>
                      </a:cubicBezTo>
                      <a:cubicBezTo>
                        <a:pt x="4874" y="614"/>
                        <a:pt x="4839" y="624"/>
                        <a:pt x="4800" y="648"/>
                      </a:cubicBezTo>
                      <a:cubicBezTo>
                        <a:pt x="4405" y="891"/>
                        <a:pt x="4359" y="1601"/>
                        <a:pt x="4316" y="2007"/>
                      </a:cubicBezTo>
                      <a:cubicBezTo>
                        <a:pt x="4200" y="3070"/>
                        <a:pt x="4302" y="4201"/>
                        <a:pt x="3866" y="5209"/>
                      </a:cubicBezTo>
                      <a:cubicBezTo>
                        <a:pt x="3462" y="5521"/>
                        <a:pt x="3078" y="5861"/>
                        <a:pt x="2717" y="6223"/>
                      </a:cubicBezTo>
                      <a:lnTo>
                        <a:pt x="2732" y="6183"/>
                      </a:lnTo>
                      <a:cubicBezTo>
                        <a:pt x="2833" y="5903"/>
                        <a:pt x="2934" y="5618"/>
                        <a:pt x="3019" y="5331"/>
                      </a:cubicBezTo>
                      <a:cubicBezTo>
                        <a:pt x="3106" y="5034"/>
                        <a:pt x="3177" y="4736"/>
                        <a:pt x="3205" y="4432"/>
                      </a:cubicBezTo>
                      <a:cubicBezTo>
                        <a:pt x="3220" y="4269"/>
                        <a:pt x="3220" y="4107"/>
                        <a:pt x="3205" y="3944"/>
                      </a:cubicBezTo>
                      <a:cubicBezTo>
                        <a:pt x="3187" y="3701"/>
                        <a:pt x="3147" y="3459"/>
                        <a:pt x="3125" y="3219"/>
                      </a:cubicBezTo>
                      <a:cubicBezTo>
                        <a:pt x="3125" y="3216"/>
                        <a:pt x="3121" y="3213"/>
                        <a:pt x="3118" y="3213"/>
                      </a:cubicBezTo>
                      <a:cubicBezTo>
                        <a:pt x="3113" y="3214"/>
                        <a:pt x="3111" y="3218"/>
                        <a:pt x="3111" y="3221"/>
                      </a:cubicBezTo>
                      <a:cubicBezTo>
                        <a:pt x="3130" y="3499"/>
                        <a:pt x="3170" y="3785"/>
                        <a:pt x="3182" y="4068"/>
                      </a:cubicBezTo>
                      <a:cubicBezTo>
                        <a:pt x="3187" y="4187"/>
                        <a:pt x="3185" y="4308"/>
                        <a:pt x="3175" y="4429"/>
                      </a:cubicBezTo>
                      <a:cubicBezTo>
                        <a:pt x="3143" y="4731"/>
                        <a:pt x="3081" y="5031"/>
                        <a:pt x="2991" y="5323"/>
                      </a:cubicBezTo>
                      <a:cubicBezTo>
                        <a:pt x="2892" y="5651"/>
                        <a:pt x="2766" y="5975"/>
                        <a:pt x="2647" y="6295"/>
                      </a:cubicBezTo>
                      <a:cubicBezTo>
                        <a:pt x="2588" y="6354"/>
                        <a:pt x="2533" y="6415"/>
                        <a:pt x="2476" y="6475"/>
                      </a:cubicBezTo>
                      <a:cubicBezTo>
                        <a:pt x="2221" y="6750"/>
                        <a:pt x="1983" y="7037"/>
                        <a:pt x="1759" y="7339"/>
                      </a:cubicBezTo>
                      <a:cubicBezTo>
                        <a:pt x="1761" y="7297"/>
                        <a:pt x="1761" y="7262"/>
                        <a:pt x="1763" y="7253"/>
                      </a:cubicBezTo>
                      <a:lnTo>
                        <a:pt x="1763" y="7154"/>
                      </a:lnTo>
                      <a:lnTo>
                        <a:pt x="1758" y="6659"/>
                      </a:lnTo>
                      <a:cubicBezTo>
                        <a:pt x="1741" y="6366"/>
                        <a:pt x="1754" y="6072"/>
                        <a:pt x="1744" y="5779"/>
                      </a:cubicBezTo>
                      <a:cubicBezTo>
                        <a:pt x="1741" y="5653"/>
                        <a:pt x="1729" y="5526"/>
                        <a:pt x="1713" y="5401"/>
                      </a:cubicBezTo>
                      <a:cubicBezTo>
                        <a:pt x="1697" y="5304"/>
                        <a:pt x="1677" y="5207"/>
                        <a:pt x="1649" y="5111"/>
                      </a:cubicBezTo>
                      <a:cubicBezTo>
                        <a:pt x="1609" y="4970"/>
                        <a:pt x="1560" y="4831"/>
                        <a:pt x="1513" y="4689"/>
                      </a:cubicBezTo>
                      <a:cubicBezTo>
                        <a:pt x="1513" y="4685"/>
                        <a:pt x="1508" y="4684"/>
                        <a:pt x="1505" y="4684"/>
                      </a:cubicBezTo>
                      <a:cubicBezTo>
                        <a:pt x="1501" y="4685"/>
                        <a:pt x="1500" y="4690"/>
                        <a:pt x="1500" y="4694"/>
                      </a:cubicBezTo>
                      <a:cubicBezTo>
                        <a:pt x="1541" y="4836"/>
                        <a:pt x="1588" y="4975"/>
                        <a:pt x="1625" y="5118"/>
                      </a:cubicBezTo>
                      <a:cubicBezTo>
                        <a:pt x="1650" y="5212"/>
                        <a:pt x="1669" y="5309"/>
                        <a:pt x="1681" y="5405"/>
                      </a:cubicBezTo>
                      <a:cubicBezTo>
                        <a:pt x="1694" y="5531"/>
                        <a:pt x="1701" y="5655"/>
                        <a:pt x="1701" y="5781"/>
                      </a:cubicBezTo>
                      <a:cubicBezTo>
                        <a:pt x="1701" y="6074"/>
                        <a:pt x="1674" y="6368"/>
                        <a:pt x="1679" y="6661"/>
                      </a:cubicBezTo>
                      <a:lnTo>
                        <a:pt x="1676" y="7246"/>
                      </a:lnTo>
                      <a:cubicBezTo>
                        <a:pt x="1676" y="7262"/>
                        <a:pt x="1669" y="7332"/>
                        <a:pt x="1667" y="7406"/>
                      </a:cubicBezTo>
                      <a:lnTo>
                        <a:pt x="1667" y="7468"/>
                      </a:lnTo>
                      <a:cubicBezTo>
                        <a:pt x="1639" y="7510"/>
                        <a:pt x="1610" y="7552"/>
                        <a:pt x="1582" y="7594"/>
                      </a:cubicBezTo>
                      <a:cubicBezTo>
                        <a:pt x="1563" y="7620"/>
                        <a:pt x="1545" y="7646"/>
                        <a:pt x="1526" y="7672"/>
                      </a:cubicBezTo>
                      <a:cubicBezTo>
                        <a:pt x="1496" y="7719"/>
                        <a:pt x="1464" y="7766"/>
                        <a:pt x="1434" y="7815"/>
                      </a:cubicBezTo>
                      <a:cubicBezTo>
                        <a:pt x="1142" y="8286"/>
                        <a:pt x="897" y="8785"/>
                        <a:pt x="703" y="9303"/>
                      </a:cubicBezTo>
                      <a:cubicBezTo>
                        <a:pt x="698" y="9318"/>
                        <a:pt x="691" y="9333"/>
                        <a:pt x="686" y="9348"/>
                      </a:cubicBezTo>
                      <a:lnTo>
                        <a:pt x="659" y="9091"/>
                      </a:lnTo>
                      <a:lnTo>
                        <a:pt x="584" y="8296"/>
                      </a:lnTo>
                      <a:cubicBezTo>
                        <a:pt x="572" y="8211"/>
                        <a:pt x="555" y="8127"/>
                        <a:pt x="533" y="8043"/>
                      </a:cubicBezTo>
                      <a:cubicBezTo>
                        <a:pt x="485" y="7850"/>
                        <a:pt x="418" y="7664"/>
                        <a:pt x="377" y="7470"/>
                      </a:cubicBezTo>
                      <a:cubicBezTo>
                        <a:pt x="315" y="7199"/>
                        <a:pt x="265" y="6933"/>
                        <a:pt x="193" y="6669"/>
                      </a:cubicBezTo>
                      <a:cubicBezTo>
                        <a:pt x="146" y="6493"/>
                        <a:pt x="87" y="6321"/>
                        <a:pt x="17" y="6153"/>
                      </a:cubicBezTo>
                      <a:cubicBezTo>
                        <a:pt x="16" y="6149"/>
                        <a:pt x="12" y="6147"/>
                        <a:pt x="9" y="6147"/>
                      </a:cubicBezTo>
                      <a:cubicBezTo>
                        <a:pt x="8" y="6147"/>
                        <a:pt x="6" y="6147"/>
                        <a:pt x="5" y="6148"/>
                      </a:cubicBezTo>
                      <a:cubicBezTo>
                        <a:pt x="2" y="6150"/>
                        <a:pt x="0" y="6155"/>
                        <a:pt x="2" y="6158"/>
                      </a:cubicBezTo>
                      <a:cubicBezTo>
                        <a:pt x="65" y="6327"/>
                        <a:pt x="117" y="6502"/>
                        <a:pt x="158" y="6680"/>
                      </a:cubicBezTo>
                      <a:cubicBezTo>
                        <a:pt x="221" y="6943"/>
                        <a:pt x="267" y="7211"/>
                        <a:pt x="320" y="7481"/>
                      </a:cubicBezTo>
                      <a:lnTo>
                        <a:pt x="527" y="8305"/>
                      </a:lnTo>
                      <a:lnTo>
                        <a:pt x="609" y="9096"/>
                      </a:lnTo>
                      <a:lnTo>
                        <a:pt x="644" y="9405"/>
                      </a:lnTo>
                      <a:cubicBezTo>
                        <a:pt x="647" y="9412"/>
                        <a:pt x="652" y="9417"/>
                        <a:pt x="659" y="9420"/>
                      </a:cubicBezTo>
                      <a:cubicBezTo>
                        <a:pt x="654" y="9432"/>
                        <a:pt x="651" y="9442"/>
                        <a:pt x="646" y="9454"/>
                      </a:cubicBezTo>
                      <a:cubicBezTo>
                        <a:pt x="627" y="9502"/>
                        <a:pt x="612" y="9553"/>
                        <a:pt x="594" y="9603"/>
                      </a:cubicBezTo>
                      <a:cubicBezTo>
                        <a:pt x="312" y="10420"/>
                        <a:pt x="124" y="11275"/>
                        <a:pt x="5" y="12084"/>
                      </a:cubicBezTo>
                      <a:cubicBezTo>
                        <a:pt x="3" y="12097"/>
                        <a:pt x="12" y="12109"/>
                        <a:pt x="24" y="12111"/>
                      </a:cubicBezTo>
                      <a:cubicBezTo>
                        <a:pt x="25" y="12111"/>
                        <a:pt x="26" y="12111"/>
                        <a:pt x="27" y="12111"/>
                      </a:cubicBezTo>
                      <a:cubicBezTo>
                        <a:pt x="39" y="12111"/>
                        <a:pt x="49" y="12103"/>
                        <a:pt x="50" y="12092"/>
                      </a:cubicBezTo>
                      <a:cubicBezTo>
                        <a:pt x="174" y="11425"/>
                        <a:pt x="346" y="10769"/>
                        <a:pt x="564" y="10126"/>
                      </a:cubicBezTo>
                      <a:cubicBezTo>
                        <a:pt x="570" y="10123"/>
                        <a:pt x="577" y="10120"/>
                        <a:pt x="580" y="10115"/>
                      </a:cubicBezTo>
                      <a:cubicBezTo>
                        <a:pt x="631" y="10058"/>
                        <a:pt x="644" y="9980"/>
                        <a:pt x="678" y="9917"/>
                      </a:cubicBezTo>
                      <a:cubicBezTo>
                        <a:pt x="996" y="9304"/>
                        <a:pt x="1491" y="8899"/>
                        <a:pt x="2093" y="8647"/>
                      </a:cubicBezTo>
                      <a:lnTo>
                        <a:pt x="2105" y="8649"/>
                      </a:lnTo>
                      <a:cubicBezTo>
                        <a:pt x="2360" y="8684"/>
                        <a:pt x="2588" y="8768"/>
                        <a:pt x="2804" y="8875"/>
                      </a:cubicBezTo>
                      <a:cubicBezTo>
                        <a:pt x="3043" y="8996"/>
                        <a:pt x="3269" y="9135"/>
                        <a:pt x="3485" y="9291"/>
                      </a:cubicBezTo>
                      <a:cubicBezTo>
                        <a:pt x="3487" y="9292"/>
                        <a:pt x="3489" y="9292"/>
                        <a:pt x="3490" y="9292"/>
                      </a:cubicBezTo>
                      <a:cubicBezTo>
                        <a:pt x="3496" y="9292"/>
                        <a:pt x="3501" y="9285"/>
                        <a:pt x="3495" y="9279"/>
                      </a:cubicBezTo>
                      <a:cubicBezTo>
                        <a:pt x="3234" y="9071"/>
                        <a:pt x="2976" y="8877"/>
                        <a:pt x="2685" y="8749"/>
                      </a:cubicBezTo>
                      <a:cubicBezTo>
                        <a:pt x="2556" y="8692"/>
                        <a:pt x="2420" y="8650"/>
                        <a:pt x="2281" y="8625"/>
                      </a:cubicBezTo>
                      <a:cubicBezTo>
                        <a:pt x="2249" y="8618"/>
                        <a:pt x="2219" y="8613"/>
                        <a:pt x="2186" y="8608"/>
                      </a:cubicBezTo>
                      <a:cubicBezTo>
                        <a:pt x="2226" y="8593"/>
                        <a:pt x="2268" y="8578"/>
                        <a:pt x="2308" y="8565"/>
                      </a:cubicBezTo>
                      <a:cubicBezTo>
                        <a:pt x="2659" y="8444"/>
                        <a:pt x="3036" y="8375"/>
                        <a:pt x="3432" y="8345"/>
                      </a:cubicBezTo>
                      <a:cubicBezTo>
                        <a:pt x="3888" y="8605"/>
                        <a:pt x="4195" y="9247"/>
                        <a:pt x="4465" y="9640"/>
                      </a:cubicBezTo>
                      <a:cubicBezTo>
                        <a:pt x="4606" y="9844"/>
                        <a:pt x="4805" y="10224"/>
                        <a:pt x="5099" y="10224"/>
                      </a:cubicBezTo>
                      <a:cubicBezTo>
                        <a:pt x="5103" y="10224"/>
                        <a:pt x="5107" y="10224"/>
                        <a:pt x="5111" y="10224"/>
                      </a:cubicBezTo>
                      <a:cubicBezTo>
                        <a:pt x="5468" y="10214"/>
                        <a:pt x="5109" y="9598"/>
                        <a:pt x="5039" y="9491"/>
                      </a:cubicBezTo>
                      <a:cubicBezTo>
                        <a:pt x="4987" y="9408"/>
                        <a:pt x="4955" y="9360"/>
                        <a:pt x="4899" y="9281"/>
                      </a:cubicBezTo>
                      <a:cubicBezTo>
                        <a:pt x="4606" y="8867"/>
                        <a:pt x="4190" y="8551"/>
                        <a:pt x="3712" y="8380"/>
                      </a:cubicBezTo>
                      <a:lnTo>
                        <a:pt x="3712" y="8380"/>
                      </a:lnTo>
                      <a:cubicBezTo>
                        <a:pt x="3851" y="8474"/>
                        <a:pt x="3985" y="8575"/>
                        <a:pt x="4114" y="8682"/>
                      </a:cubicBezTo>
                      <a:cubicBezTo>
                        <a:pt x="4235" y="8783"/>
                        <a:pt x="4344" y="8894"/>
                        <a:pt x="4443" y="9016"/>
                      </a:cubicBezTo>
                      <a:cubicBezTo>
                        <a:pt x="4490" y="9076"/>
                        <a:pt x="4534" y="9138"/>
                        <a:pt x="4572" y="9204"/>
                      </a:cubicBezTo>
                      <a:cubicBezTo>
                        <a:pt x="4663" y="9355"/>
                        <a:pt x="4738" y="9514"/>
                        <a:pt x="4831" y="9663"/>
                      </a:cubicBezTo>
                      <a:cubicBezTo>
                        <a:pt x="4836" y="9670"/>
                        <a:pt x="4834" y="9680"/>
                        <a:pt x="4826" y="9685"/>
                      </a:cubicBezTo>
                      <a:cubicBezTo>
                        <a:pt x="4823" y="9686"/>
                        <a:pt x="4821" y="9687"/>
                        <a:pt x="4818" y="9687"/>
                      </a:cubicBezTo>
                      <a:cubicBezTo>
                        <a:pt x="4814" y="9687"/>
                        <a:pt x="4809" y="9685"/>
                        <a:pt x="4805" y="9680"/>
                      </a:cubicBezTo>
                      <a:lnTo>
                        <a:pt x="4391" y="9055"/>
                      </a:lnTo>
                      <a:cubicBezTo>
                        <a:pt x="4296" y="8937"/>
                        <a:pt x="4190" y="8828"/>
                        <a:pt x="4074" y="8729"/>
                      </a:cubicBezTo>
                      <a:cubicBezTo>
                        <a:pt x="3910" y="8588"/>
                        <a:pt x="3737" y="8457"/>
                        <a:pt x="3558" y="8337"/>
                      </a:cubicBezTo>
                      <a:lnTo>
                        <a:pt x="3640" y="8333"/>
                      </a:lnTo>
                      <a:cubicBezTo>
                        <a:pt x="3749" y="8329"/>
                        <a:pt x="3858" y="8327"/>
                        <a:pt x="3967" y="8327"/>
                      </a:cubicBezTo>
                      <a:cubicBezTo>
                        <a:pt x="4185" y="8327"/>
                        <a:pt x="4402" y="8336"/>
                        <a:pt x="4619" y="8353"/>
                      </a:cubicBezTo>
                      <a:cubicBezTo>
                        <a:pt x="4680" y="8382"/>
                        <a:pt x="4742" y="8409"/>
                        <a:pt x="4802" y="8439"/>
                      </a:cubicBezTo>
                      <a:cubicBezTo>
                        <a:pt x="4839" y="8457"/>
                        <a:pt x="4878" y="8478"/>
                        <a:pt x="4916" y="8498"/>
                      </a:cubicBezTo>
                      <a:cubicBezTo>
                        <a:pt x="5012" y="8548"/>
                        <a:pt x="5104" y="8607"/>
                        <a:pt x="5190" y="8674"/>
                      </a:cubicBezTo>
                      <a:cubicBezTo>
                        <a:pt x="5304" y="8763"/>
                        <a:pt x="5411" y="8863"/>
                        <a:pt x="5508" y="8971"/>
                      </a:cubicBezTo>
                      <a:cubicBezTo>
                        <a:pt x="5657" y="9132"/>
                        <a:pt x="5798" y="9304"/>
                        <a:pt x="5931" y="9476"/>
                      </a:cubicBezTo>
                      <a:cubicBezTo>
                        <a:pt x="5933" y="9479"/>
                        <a:pt x="5937" y="9481"/>
                        <a:pt x="5940" y="9481"/>
                      </a:cubicBezTo>
                      <a:cubicBezTo>
                        <a:pt x="5949" y="9481"/>
                        <a:pt x="5958" y="9470"/>
                        <a:pt x="5949" y="9460"/>
                      </a:cubicBezTo>
                      <a:cubicBezTo>
                        <a:pt x="5827" y="9281"/>
                        <a:pt x="5699" y="9095"/>
                        <a:pt x="5553" y="8929"/>
                      </a:cubicBezTo>
                      <a:cubicBezTo>
                        <a:pt x="5455" y="8818"/>
                        <a:pt x="5345" y="8716"/>
                        <a:pt x="5226" y="8625"/>
                      </a:cubicBezTo>
                      <a:cubicBezTo>
                        <a:pt x="5138" y="8558"/>
                        <a:pt x="5042" y="8498"/>
                        <a:pt x="4941" y="8447"/>
                      </a:cubicBezTo>
                      <a:cubicBezTo>
                        <a:pt x="4886" y="8419"/>
                        <a:pt x="4831" y="8392"/>
                        <a:pt x="4774" y="8367"/>
                      </a:cubicBezTo>
                      <a:lnTo>
                        <a:pt x="4774" y="8367"/>
                      </a:lnTo>
                      <a:lnTo>
                        <a:pt x="4797" y="8369"/>
                      </a:lnTo>
                      <a:cubicBezTo>
                        <a:pt x="4933" y="8382"/>
                        <a:pt x="5070" y="8397"/>
                        <a:pt x="5206" y="8414"/>
                      </a:cubicBezTo>
                      <a:lnTo>
                        <a:pt x="5295" y="8424"/>
                      </a:lnTo>
                      <a:lnTo>
                        <a:pt x="5309" y="8429"/>
                      </a:lnTo>
                      <a:cubicBezTo>
                        <a:pt x="5985" y="8587"/>
                        <a:pt x="6562" y="9009"/>
                        <a:pt x="7192" y="9283"/>
                      </a:cubicBezTo>
                      <a:cubicBezTo>
                        <a:pt x="7342" y="9348"/>
                        <a:pt x="7563" y="9430"/>
                        <a:pt x="7762" y="9430"/>
                      </a:cubicBezTo>
                      <a:cubicBezTo>
                        <a:pt x="7860" y="9430"/>
                        <a:pt x="7953" y="9409"/>
                        <a:pt x="8029" y="9356"/>
                      </a:cubicBezTo>
                      <a:cubicBezTo>
                        <a:pt x="8217" y="9222"/>
                        <a:pt x="7514" y="8818"/>
                        <a:pt x="7439" y="8790"/>
                      </a:cubicBezTo>
                      <a:cubicBezTo>
                        <a:pt x="6919" y="8588"/>
                        <a:pt x="6379" y="8491"/>
                        <a:pt x="5834" y="8417"/>
                      </a:cubicBezTo>
                      <a:cubicBezTo>
                        <a:pt x="5637" y="8345"/>
                        <a:pt x="5438" y="8286"/>
                        <a:pt x="5235" y="8239"/>
                      </a:cubicBezTo>
                      <a:cubicBezTo>
                        <a:pt x="4893" y="8164"/>
                        <a:pt x="4544" y="8119"/>
                        <a:pt x="4193" y="8104"/>
                      </a:cubicBezTo>
                      <a:cubicBezTo>
                        <a:pt x="4418" y="8065"/>
                        <a:pt x="4649" y="8018"/>
                        <a:pt x="4884" y="7971"/>
                      </a:cubicBezTo>
                      <a:cubicBezTo>
                        <a:pt x="5203" y="7907"/>
                        <a:pt x="5525" y="7839"/>
                        <a:pt x="5842" y="7761"/>
                      </a:cubicBezTo>
                      <a:cubicBezTo>
                        <a:pt x="6089" y="7701"/>
                        <a:pt x="6332" y="7636"/>
                        <a:pt x="6570" y="7570"/>
                      </a:cubicBezTo>
                      <a:lnTo>
                        <a:pt x="6697" y="7537"/>
                      </a:lnTo>
                      <a:cubicBezTo>
                        <a:pt x="6880" y="7582"/>
                        <a:pt x="7060" y="7644"/>
                        <a:pt x="7239" y="7708"/>
                      </a:cubicBezTo>
                      <a:cubicBezTo>
                        <a:pt x="7434" y="7778"/>
                        <a:pt x="7628" y="7852"/>
                        <a:pt x="7816" y="7931"/>
                      </a:cubicBezTo>
                      <a:cubicBezTo>
                        <a:pt x="7818" y="7931"/>
                        <a:pt x="7819" y="7932"/>
                        <a:pt x="7821" y="7932"/>
                      </a:cubicBezTo>
                      <a:cubicBezTo>
                        <a:pt x="7831" y="7932"/>
                        <a:pt x="7836" y="7917"/>
                        <a:pt x="7825" y="7912"/>
                      </a:cubicBezTo>
                      <a:cubicBezTo>
                        <a:pt x="7603" y="7805"/>
                        <a:pt x="7377" y="7696"/>
                        <a:pt x="7142" y="7612"/>
                      </a:cubicBezTo>
                      <a:cubicBezTo>
                        <a:pt x="7028" y="7570"/>
                        <a:pt x="6912" y="7538"/>
                        <a:pt x="6796" y="7510"/>
                      </a:cubicBezTo>
                      <a:lnTo>
                        <a:pt x="6855" y="7493"/>
                      </a:lnTo>
                      <a:cubicBezTo>
                        <a:pt x="6993" y="7456"/>
                        <a:pt x="7128" y="7421"/>
                        <a:pt x="7259" y="7386"/>
                      </a:cubicBezTo>
                      <a:cubicBezTo>
                        <a:pt x="7383" y="7354"/>
                        <a:pt x="7511" y="7327"/>
                        <a:pt x="7638" y="7307"/>
                      </a:cubicBezTo>
                      <a:cubicBezTo>
                        <a:pt x="8011" y="7416"/>
                        <a:pt x="8363" y="7607"/>
                        <a:pt x="8683" y="7813"/>
                      </a:cubicBezTo>
                      <a:cubicBezTo>
                        <a:pt x="8897" y="7951"/>
                        <a:pt x="9146" y="8207"/>
                        <a:pt x="9422" y="8207"/>
                      </a:cubicBezTo>
                      <a:cubicBezTo>
                        <a:pt x="9443" y="8207"/>
                        <a:pt x="9464" y="8206"/>
                        <a:pt x="9485" y="8202"/>
                      </a:cubicBezTo>
                      <a:cubicBezTo>
                        <a:pt x="9824" y="8156"/>
                        <a:pt x="9542" y="7728"/>
                        <a:pt x="9404" y="7632"/>
                      </a:cubicBezTo>
                      <a:cubicBezTo>
                        <a:pt x="9141" y="7448"/>
                        <a:pt x="8807" y="7324"/>
                        <a:pt x="8474" y="7251"/>
                      </a:cubicBezTo>
                      <a:lnTo>
                        <a:pt x="8474" y="7251"/>
                      </a:lnTo>
                      <a:cubicBezTo>
                        <a:pt x="8848" y="7257"/>
                        <a:pt x="9222" y="7292"/>
                        <a:pt x="9607" y="7335"/>
                      </a:cubicBezTo>
                      <a:lnTo>
                        <a:pt x="9619" y="7335"/>
                      </a:lnTo>
                      <a:cubicBezTo>
                        <a:pt x="9887" y="7393"/>
                        <a:pt x="10150" y="7447"/>
                        <a:pt x="10423" y="7447"/>
                      </a:cubicBezTo>
                      <a:cubicBezTo>
                        <a:pt x="10491" y="7447"/>
                        <a:pt x="10560" y="7443"/>
                        <a:pt x="10629" y="7436"/>
                      </a:cubicBezTo>
                      <a:cubicBezTo>
                        <a:pt x="10782" y="7419"/>
                        <a:pt x="10948" y="7389"/>
                        <a:pt x="11073" y="7295"/>
                      </a:cubicBezTo>
                      <a:cubicBezTo>
                        <a:pt x="11119" y="7263"/>
                        <a:pt x="11189" y="7211"/>
                        <a:pt x="11162" y="7149"/>
                      </a:cubicBezTo>
                      <a:cubicBezTo>
                        <a:pt x="11089" y="6975"/>
                        <a:pt x="10844" y="6951"/>
                        <a:pt x="10647" y="6951"/>
                      </a:cubicBezTo>
                      <a:cubicBezTo>
                        <a:pt x="10585" y="6951"/>
                        <a:pt x="10528" y="6954"/>
                        <a:pt x="10483" y="6955"/>
                      </a:cubicBezTo>
                      <a:cubicBezTo>
                        <a:pt x="9998" y="6958"/>
                        <a:pt x="9525" y="7074"/>
                        <a:pt x="9047" y="7136"/>
                      </a:cubicBezTo>
                      <a:cubicBezTo>
                        <a:pt x="8950" y="7147"/>
                        <a:pt x="8851" y="7139"/>
                        <a:pt x="8754" y="7146"/>
                      </a:cubicBezTo>
                      <a:cubicBezTo>
                        <a:pt x="8616" y="7129"/>
                        <a:pt x="8479" y="7116"/>
                        <a:pt x="8339" y="7107"/>
                      </a:cubicBezTo>
                      <a:cubicBezTo>
                        <a:pt x="8791" y="7057"/>
                        <a:pt x="9270" y="6849"/>
                        <a:pt x="9616" y="6594"/>
                      </a:cubicBezTo>
                      <a:cubicBezTo>
                        <a:pt x="9767" y="6485"/>
                        <a:pt x="9894" y="6346"/>
                        <a:pt x="9990" y="6186"/>
                      </a:cubicBezTo>
                      <a:cubicBezTo>
                        <a:pt x="10003" y="6163"/>
                        <a:pt x="10089" y="6029"/>
                        <a:pt x="10035" y="6012"/>
                      </a:cubicBezTo>
                      <a:cubicBezTo>
                        <a:pt x="10018" y="6007"/>
                        <a:pt x="10000" y="6005"/>
                        <a:pt x="9981" y="6005"/>
                      </a:cubicBezTo>
                      <a:cubicBezTo>
                        <a:pt x="9786" y="6005"/>
                        <a:pt x="9522" y="6252"/>
                        <a:pt x="9384" y="6344"/>
                      </a:cubicBezTo>
                      <a:cubicBezTo>
                        <a:pt x="8938" y="6641"/>
                        <a:pt x="8462" y="6886"/>
                        <a:pt x="7974" y="7101"/>
                      </a:cubicBezTo>
                      <a:cubicBezTo>
                        <a:pt x="7759" y="7107"/>
                        <a:pt x="7546" y="7129"/>
                        <a:pt x="7336" y="7168"/>
                      </a:cubicBezTo>
                      <a:cubicBezTo>
                        <a:pt x="7294" y="7174"/>
                        <a:pt x="7254" y="7183"/>
                        <a:pt x="7212" y="7193"/>
                      </a:cubicBezTo>
                      <a:lnTo>
                        <a:pt x="7135" y="7210"/>
                      </a:lnTo>
                      <a:cubicBezTo>
                        <a:pt x="7139" y="7208"/>
                        <a:pt x="7142" y="7206"/>
                        <a:pt x="7144" y="7203"/>
                      </a:cubicBezTo>
                      <a:cubicBezTo>
                        <a:pt x="7249" y="7116"/>
                        <a:pt x="7346" y="7015"/>
                        <a:pt x="7442" y="6929"/>
                      </a:cubicBezTo>
                      <a:cubicBezTo>
                        <a:pt x="7553" y="6834"/>
                        <a:pt x="7667" y="6742"/>
                        <a:pt x="7778" y="6643"/>
                      </a:cubicBezTo>
                      <a:cubicBezTo>
                        <a:pt x="7851" y="6577"/>
                        <a:pt x="7922" y="6507"/>
                        <a:pt x="7989" y="6435"/>
                      </a:cubicBezTo>
                      <a:cubicBezTo>
                        <a:pt x="7997" y="6425"/>
                        <a:pt x="7996" y="6411"/>
                        <a:pt x="7987" y="6403"/>
                      </a:cubicBezTo>
                      <a:cubicBezTo>
                        <a:pt x="7982" y="6399"/>
                        <a:pt x="7977" y="6397"/>
                        <a:pt x="7971" y="6397"/>
                      </a:cubicBezTo>
                      <a:cubicBezTo>
                        <a:pt x="7965" y="6397"/>
                        <a:pt x="7960" y="6399"/>
                        <a:pt x="7955" y="6404"/>
                      </a:cubicBezTo>
                      <a:cubicBezTo>
                        <a:pt x="7890" y="6475"/>
                        <a:pt x="7819" y="6544"/>
                        <a:pt x="7747" y="6609"/>
                      </a:cubicBezTo>
                      <a:cubicBezTo>
                        <a:pt x="7638" y="6706"/>
                        <a:pt x="7523" y="6799"/>
                        <a:pt x="7412" y="6896"/>
                      </a:cubicBezTo>
                      <a:cubicBezTo>
                        <a:pt x="7316" y="6980"/>
                        <a:pt x="7219" y="7080"/>
                        <a:pt x="7113" y="7168"/>
                      </a:cubicBezTo>
                      <a:cubicBezTo>
                        <a:pt x="7085" y="7193"/>
                        <a:pt x="7056" y="7215"/>
                        <a:pt x="7024" y="7236"/>
                      </a:cubicBezTo>
                      <a:lnTo>
                        <a:pt x="6863" y="7273"/>
                      </a:lnTo>
                      <a:cubicBezTo>
                        <a:pt x="6442" y="7371"/>
                        <a:pt x="5995" y="7475"/>
                        <a:pt x="5547" y="7587"/>
                      </a:cubicBezTo>
                      <a:cubicBezTo>
                        <a:pt x="5176" y="7681"/>
                        <a:pt x="4805" y="7785"/>
                        <a:pt x="4446" y="7872"/>
                      </a:cubicBezTo>
                      <a:cubicBezTo>
                        <a:pt x="4121" y="7951"/>
                        <a:pt x="3806" y="8018"/>
                        <a:pt x="3509" y="8075"/>
                      </a:cubicBezTo>
                      <a:lnTo>
                        <a:pt x="3494" y="8078"/>
                      </a:lnTo>
                      <a:cubicBezTo>
                        <a:pt x="3469" y="8083"/>
                        <a:pt x="3442" y="8087"/>
                        <a:pt x="3417" y="8090"/>
                      </a:cubicBezTo>
                      <a:lnTo>
                        <a:pt x="3405" y="8090"/>
                      </a:lnTo>
                      <a:lnTo>
                        <a:pt x="3422" y="8085"/>
                      </a:lnTo>
                      <a:cubicBezTo>
                        <a:pt x="3482" y="8036"/>
                        <a:pt x="3544" y="7995"/>
                        <a:pt x="3610" y="7956"/>
                      </a:cubicBezTo>
                      <a:cubicBezTo>
                        <a:pt x="3762" y="7865"/>
                        <a:pt x="3927" y="7797"/>
                        <a:pt x="4093" y="7730"/>
                      </a:cubicBezTo>
                      <a:cubicBezTo>
                        <a:pt x="4249" y="7667"/>
                        <a:pt x="4405" y="7605"/>
                        <a:pt x="4562" y="7552"/>
                      </a:cubicBezTo>
                      <a:cubicBezTo>
                        <a:pt x="4668" y="7516"/>
                        <a:pt x="4775" y="7485"/>
                        <a:pt x="4886" y="7459"/>
                      </a:cubicBezTo>
                      <a:cubicBezTo>
                        <a:pt x="4887" y="7459"/>
                        <a:pt x="4888" y="7459"/>
                        <a:pt x="4889" y="7459"/>
                      </a:cubicBezTo>
                      <a:cubicBezTo>
                        <a:pt x="4895" y="7459"/>
                        <a:pt x="4901" y="7463"/>
                        <a:pt x="4903" y="7470"/>
                      </a:cubicBezTo>
                      <a:cubicBezTo>
                        <a:pt x="4904" y="7478"/>
                        <a:pt x="4899" y="7485"/>
                        <a:pt x="4893" y="7488"/>
                      </a:cubicBezTo>
                      <a:cubicBezTo>
                        <a:pt x="4784" y="7515"/>
                        <a:pt x="4678" y="7547"/>
                        <a:pt x="4572" y="7582"/>
                      </a:cubicBezTo>
                      <a:cubicBezTo>
                        <a:pt x="4416" y="7637"/>
                        <a:pt x="4260" y="7699"/>
                        <a:pt x="4106" y="7765"/>
                      </a:cubicBezTo>
                      <a:cubicBezTo>
                        <a:pt x="3943" y="7833"/>
                        <a:pt x="3781" y="7902"/>
                        <a:pt x="3631" y="7993"/>
                      </a:cubicBezTo>
                      <a:cubicBezTo>
                        <a:pt x="3610" y="8006"/>
                        <a:pt x="3586" y="8021"/>
                        <a:pt x="3564" y="8036"/>
                      </a:cubicBezTo>
                      <a:cubicBezTo>
                        <a:pt x="4027" y="7887"/>
                        <a:pt x="4507" y="7802"/>
                        <a:pt x="4982" y="7691"/>
                      </a:cubicBezTo>
                      <a:cubicBezTo>
                        <a:pt x="5143" y="7654"/>
                        <a:pt x="5507" y="7575"/>
                        <a:pt x="5538" y="7366"/>
                      </a:cubicBezTo>
                      <a:cubicBezTo>
                        <a:pt x="5540" y="7357"/>
                        <a:pt x="5508" y="7344"/>
                        <a:pt x="5500" y="7340"/>
                      </a:cubicBezTo>
                      <a:cubicBezTo>
                        <a:pt x="5399" y="7304"/>
                        <a:pt x="5289" y="7290"/>
                        <a:pt x="5178" y="7290"/>
                      </a:cubicBezTo>
                      <a:cubicBezTo>
                        <a:pt x="5046" y="7290"/>
                        <a:pt x="4914" y="7310"/>
                        <a:pt x="4794" y="7340"/>
                      </a:cubicBezTo>
                      <a:cubicBezTo>
                        <a:pt x="4223" y="7483"/>
                        <a:pt x="3640" y="7760"/>
                        <a:pt x="3187" y="8147"/>
                      </a:cubicBezTo>
                      <a:cubicBezTo>
                        <a:pt x="2865" y="8189"/>
                        <a:pt x="2548" y="8266"/>
                        <a:pt x="2241" y="8375"/>
                      </a:cubicBezTo>
                      <a:lnTo>
                        <a:pt x="2234" y="8379"/>
                      </a:lnTo>
                      <a:cubicBezTo>
                        <a:pt x="2214" y="8385"/>
                        <a:pt x="2196" y="8394"/>
                        <a:pt x="2175" y="8400"/>
                      </a:cubicBezTo>
                      <a:cubicBezTo>
                        <a:pt x="2236" y="8231"/>
                        <a:pt x="2328" y="8073"/>
                        <a:pt x="2445" y="7936"/>
                      </a:cubicBezTo>
                      <a:cubicBezTo>
                        <a:pt x="2643" y="7696"/>
                        <a:pt x="2903" y="7491"/>
                        <a:pt x="3128" y="7320"/>
                      </a:cubicBezTo>
                      <a:cubicBezTo>
                        <a:pt x="3131" y="7318"/>
                        <a:pt x="3134" y="7317"/>
                        <a:pt x="3137" y="7317"/>
                      </a:cubicBezTo>
                      <a:cubicBezTo>
                        <a:pt x="3141" y="7317"/>
                        <a:pt x="3145" y="7320"/>
                        <a:pt x="3148" y="7324"/>
                      </a:cubicBezTo>
                      <a:cubicBezTo>
                        <a:pt x="3153" y="7329"/>
                        <a:pt x="3153" y="7339"/>
                        <a:pt x="3147" y="7344"/>
                      </a:cubicBezTo>
                      <a:cubicBezTo>
                        <a:pt x="2927" y="7516"/>
                        <a:pt x="2674" y="7723"/>
                        <a:pt x="2479" y="7964"/>
                      </a:cubicBezTo>
                      <a:cubicBezTo>
                        <a:pt x="2375" y="8088"/>
                        <a:pt x="2293" y="8228"/>
                        <a:pt x="2234" y="8379"/>
                      </a:cubicBezTo>
                      <a:cubicBezTo>
                        <a:pt x="2586" y="8000"/>
                        <a:pt x="3249" y="7533"/>
                        <a:pt x="3249" y="7205"/>
                      </a:cubicBezTo>
                      <a:cubicBezTo>
                        <a:pt x="3249" y="7155"/>
                        <a:pt x="3225" y="7135"/>
                        <a:pt x="3189" y="7135"/>
                      </a:cubicBezTo>
                      <a:cubicBezTo>
                        <a:pt x="3070" y="7135"/>
                        <a:pt x="2813" y="7342"/>
                        <a:pt x="2788" y="7362"/>
                      </a:cubicBezTo>
                      <a:cubicBezTo>
                        <a:pt x="2432" y="7664"/>
                        <a:pt x="2170" y="8060"/>
                        <a:pt x="1983" y="8483"/>
                      </a:cubicBezTo>
                      <a:cubicBezTo>
                        <a:pt x="1515" y="8696"/>
                        <a:pt x="1114" y="9009"/>
                        <a:pt x="824" y="9434"/>
                      </a:cubicBezTo>
                      <a:cubicBezTo>
                        <a:pt x="1043" y="8902"/>
                        <a:pt x="1303" y="8392"/>
                        <a:pt x="1612" y="7932"/>
                      </a:cubicBezTo>
                      <a:cubicBezTo>
                        <a:pt x="1798" y="7647"/>
                        <a:pt x="2001" y="7374"/>
                        <a:pt x="2219" y="7112"/>
                      </a:cubicBezTo>
                      <a:cubicBezTo>
                        <a:pt x="2246" y="7080"/>
                        <a:pt x="2273" y="7049"/>
                        <a:pt x="2300" y="7017"/>
                      </a:cubicBezTo>
                      <a:cubicBezTo>
                        <a:pt x="2397" y="6966"/>
                        <a:pt x="2497" y="6921"/>
                        <a:pt x="2600" y="6879"/>
                      </a:cubicBezTo>
                      <a:cubicBezTo>
                        <a:pt x="2799" y="6797"/>
                        <a:pt x="3004" y="6723"/>
                        <a:pt x="3205" y="6661"/>
                      </a:cubicBezTo>
                      <a:cubicBezTo>
                        <a:pt x="3546" y="6549"/>
                        <a:pt x="3893" y="6461"/>
                        <a:pt x="4245" y="6398"/>
                      </a:cubicBezTo>
                      <a:cubicBezTo>
                        <a:pt x="4599" y="6332"/>
                        <a:pt x="4956" y="6290"/>
                        <a:pt x="5314" y="6272"/>
                      </a:cubicBezTo>
                      <a:cubicBezTo>
                        <a:pt x="5327" y="6270"/>
                        <a:pt x="5337" y="6260"/>
                        <a:pt x="5337" y="6248"/>
                      </a:cubicBezTo>
                      <a:cubicBezTo>
                        <a:pt x="5335" y="6235"/>
                        <a:pt x="5325" y="6227"/>
                        <a:pt x="5314" y="6227"/>
                      </a:cubicBezTo>
                      <a:cubicBezTo>
                        <a:pt x="4951" y="6228"/>
                        <a:pt x="4589" y="6255"/>
                        <a:pt x="4230" y="6311"/>
                      </a:cubicBezTo>
                      <a:cubicBezTo>
                        <a:pt x="3873" y="6369"/>
                        <a:pt x="3519" y="6455"/>
                        <a:pt x="3175" y="6569"/>
                      </a:cubicBezTo>
                      <a:cubicBezTo>
                        <a:pt x="3007" y="6626"/>
                        <a:pt x="2831" y="6683"/>
                        <a:pt x="2665" y="6757"/>
                      </a:cubicBezTo>
                      <a:cubicBezTo>
                        <a:pt x="2581" y="6794"/>
                        <a:pt x="2499" y="6836"/>
                        <a:pt x="2420" y="6879"/>
                      </a:cubicBezTo>
                      <a:lnTo>
                        <a:pt x="2424" y="6876"/>
                      </a:lnTo>
                      <a:cubicBezTo>
                        <a:pt x="2907" y="6336"/>
                        <a:pt x="3440" y="5844"/>
                        <a:pt x="4017" y="5408"/>
                      </a:cubicBezTo>
                      <a:lnTo>
                        <a:pt x="4071" y="5368"/>
                      </a:lnTo>
                      <a:cubicBezTo>
                        <a:pt x="4362" y="5304"/>
                        <a:pt x="4659" y="5272"/>
                        <a:pt x="4957" y="5272"/>
                      </a:cubicBezTo>
                      <a:cubicBezTo>
                        <a:pt x="4965" y="5272"/>
                        <a:pt x="4972" y="5272"/>
                        <a:pt x="4980" y="5272"/>
                      </a:cubicBezTo>
                      <a:cubicBezTo>
                        <a:pt x="5542" y="5272"/>
                        <a:pt x="6104" y="5365"/>
                        <a:pt x="6669" y="5472"/>
                      </a:cubicBezTo>
                      <a:cubicBezTo>
                        <a:pt x="6670" y="5472"/>
                        <a:pt x="6671" y="5472"/>
                        <a:pt x="6672" y="5472"/>
                      </a:cubicBezTo>
                      <a:cubicBezTo>
                        <a:pt x="6677" y="5472"/>
                        <a:pt x="6683" y="5468"/>
                        <a:pt x="6684" y="5462"/>
                      </a:cubicBezTo>
                      <a:cubicBezTo>
                        <a:pt x="6686" y="5455"/>
                        <a:pt x="6681" y="5450"/>
                        <a:pt x="6674" y="5448"/>
                      </a:cubicBezTo>
                      <a:cubicBezTo>
                        <a:pt x="6107" y="5329"/>
                        <a:pt x="5545" y="5222"/>
                        <a:pt x="4980" y="5217"/>
                      </a:cubicBezTo>
                      <a:cubicBezTo>
                        <a:pt x="4971" y="5217"/>
                        <a:pt x="4962" y="5217"/>
                        <a:pt x="4953" y="5217"/>
                      </a:cubicBezTo>
                      <a:cubicBezTo>
                        <a:pt x="4714" y="5217"/>
                        <a:pt x="4476" y="5239"/>
                        <a:pt x="4242" y="5281"/>
                      </a:cubicBezTo>
                      <a:cubicBezTo>
                        <a:pt x="4217" y="5284"/>
                        <a:pt x="4192" y="5289"/>
                        <a:pt x="4168" y="5294"/>
                      </a:cubicBezTo>
                      <a:cubicBezTo>
                        <a:pt x="4678" y="4920"/>
                        <a:pt x="5215" y="4583"/>
                        <a:pt x="5775" y="4288"/>
                      </a:cubicBezTo>
                      <a:cubicBezTo>
                        <a:pt x="5779" y="4288"/>
                        <a:pt x="5784" y="4288"/>
                        <a:pt x="5789" y="4288"/>
                      </a:cubicBezTo>
                      <a:cubicBezTo>
                        <a:pt x="6573" y="4288"/>
                        <a:pt x="7401" y="4714"/>
                        <a:pt x="8081" y="5049"/>
                      </a:cubicBezTo>
                      <a:cubicBezTo>
                        <a:pt x="8316" y="5165"/>
                        <a:pt x="8541" y="5308"/>
                        <a:pt x="8782" y="5412"/>
                      </a:cubicBezTo>
                      <a:cubicBezTo>
                        <a:pt x="8838" y="5436"/>
                        <a:pt x="8905" y="5459"/>
                        <a:pt x="8970" y="5459"/>
                      </a:cubicBezTo>
                      <a:cubicBezTo>
                        <a:pt x="9002" y="5459"/>
                        <a:pt x="9033" y="5454"/>
                        <a:pt x="9062" y="5440"/>
                      </a:cubicBezTo>
                      <a:cubicBezTo>
                        <a:pt x="9186" y="5381"/>
                        <a:pt x="9049" y="5180"/>
                        <a:pt x="9005" y="5121"/>
                      </a:cubicBezTo>
                      <a:cubicBezTo>
                        <a:pt x="8801" y="4846"/>
                        <a:pt x="8485" y="4668"/>
                        <a:pt x="8183" y="4524"/>
                      </a:cubicBezTo>
                      <a:cubicBezTo>
                        <a:pt x="7631" y="4257"/>
                        <a:pt x="7028" y="4119"/>
                        <a:pt x="6418" y="4119"/>
                      </a:cubicBezTo>
                      <a:cubicBezTo>
                        <a:pt x="6306" y="4119"/>
                        <a:pt x="6193" y="4124"/>
                        <a:pt x="6080" y="4133"/>
                      </a:cubicBezTo>
                      <a:cubicBezTo>
                        <a:pt x="6451" y="3946"/>
                        <a:pt x="6833" y="3778"/>
                        <a:pt x="7222" y="3632"/>
                      </a:cubicBezTo>
                      <a:lnTo>
                        <a:pt x="7237" y="3635"/>
                      </a:lnTo>
                      <a:cubicBezTo>
                        <a:pt x="8135" y="3751"/>
                        <a:pt x="8932" y="4331"/>
                        <a:pt x="9638" y="4850"/>
                      </a:cubicBezTo>
                      <a:cubicBezTo>
                        <a:pt x="9781" y="4955"/>
                        <a:pt x="10133" y="5293"/>
                        <a:pt x="10394" y="5293"/>
                      </a:cubicBezTo>
                      <a:cubicBezTo>
                        <a:pt x="10444" y="5293"/>
                        <a:pt x="10491" y="5281"/>
                        <a:pt x="10532" y="5252"/>
                      </a:cubicBezTo>
                      <a:cubicBezTo>
                        <a:pt x="10619" y="5192"/>
                        <a:pt x="10511" y="5024"/>
                        <a:pt x="10475" y="4972"/>
                      </a:cubicBezTo>
                      <a:cubicBezTo>
                        <a:pt x="10300" y="4731"/>
                        <a:pt x="10065" y="4521"/>
                        <a:pt x="9827" y="4345"/>
                      </a:cubicBezTo>
                      <a:cubicBezTo>
                        <a:pt x="9233" y="3909"/>
                        <a:pt x="8554" y="3627"/>
                        <a:pt x="7821" y="3538"/>
                      </a:cubicBezTo>
                      <a:cubicBezTo>
                        <a:pt x="7736" y="3528"/>
                        <a:pt x="7643" y="3516"/>
                        <a:pt x="7548" y="3511"/>
                      </a:cubicBezTo>
                      <a:cubicBezTo>
                        <a:pt x="7786" y="3427"/>
                        <a:pt x="8026" y="3352"/>
                        <a:pt x="8266" y="3281"/>
                      </a:cubicBezTo>
                      <a:cubicBezTo>
                        <a:pt x="8447" y="3229"/>
                        <a:pt x="8626" y="3182"/>
                        <a:pt x="8807" y="3140"/>
                      </a:cubicBezTo>
                      <a:cubicBezTo>
                        <a:pt x="8843" y="3132"/>
                        <a:pt x="8878" y="3122"/>
                        <a:pt x="8911" y="3115"/>
                      </a:cubicBezTo>
                      <a:cubicBezTo>
                        <a:pt x="9415" y="3000"/>
                        <a:pt x="9923" y="2919"/>
                        <a:pt x="10436" y="2875"/>
                      </a:cubicBezTo>
                      <a:cubicBezTo>
                        <a:pt x="10954" y="2943"/>
                        <a:pt x="11441" y="3063"/>
                        <a:pt x="11967" y="3204"/>
                      </a:cubicBezTo>
                      <a:cubicBezTo>
                        <a:pt x="12364" y="3310"/>
                        <a:pt x="12799" y="3391"/>
                        <a:pt x="13225" y="3391"/>
                      </a:cubicBezTo>
                      <a:cubicBezTo>
                        <a:pt x="13450" y="3391"/>
                        <a:pt x="13673" y="3368"/>
                        <a:pt x="13886" y="3315"/>
                      </a:cubicBezTo>
                      <a:cubicBezTo>
                        <a:pt x="14175" y="3244"/>
                        <a:pt x="14534" y="2991"/>
                        <a:pt x="14185" y="2714"/>
                      </a:cubicBezTo>
                      <a:cubicBezTo>
                        <a:pt x="13874" y="2466"/>
                        <a:pt x="13396" y="2442"/>
                        <a:pt x="12990" y="2442"/>
                      </a:cubicBezTo>
                      <a:cubicBezTo>
                        <a:pt x="12927" y="2442"/>
                        <a:pt x="12865" y="2442"/>
                        <a:pt x="12806" y="2443"/>
                      </a:cubicBezTo>
                      <a:cubicBezTo>
                        <a:pt x="11998" y="2449"/>
                        <a:pt x="11169" y="2518"/>
                        <a:pt x="10362" y="2674"/>
                      </a:cubicBezTo>
                      <a:cubicBezTo>
                        <a:pt x="9829" y="2701"/>
                        <a:pt x="9297" y="2773"/>
                        <a:pt x="8776" y="2887"/>
                      </a:cubicBezTo>
                      <a:cubicBezTo>
                        <a:pt x="9217" y="2609"/>
                        <a:pt x="9705" y="2394"/>
                        <a:pt x="10153" y="2127"/>
                      </a:cubicBezTo>
                      <a:cubicBezTo>
                        <a:pt x="10624" y="1847"/>
                        <a:pt x="11196" y="1557"/>
                        <a:pt x="11523" y="1099"/>
                      </a:cubicBezTo>
                      <a:cubicBezTo>
                        <a:pt x="11670" y="894"/>
                        <a:pt x="11849" y="450"/>
                        <a:pt x="11512" y="450"/>
                      </a:cubicBezTo>
                      <a:cubicBezTo>
                        <a:pt x="11472" y="450"/>
                        <a:pt x="11424" y="457"/>
                        <a:pt x="11369" y="470"/>
                      </a:cubicBezTo>
                      <a:cubicBezTo>
                        <a:pt x="11318" y="484"/>
                        <a:pt x="11268" y="502"/>
                        <a:pt x="11221" y="526"/>
                      </a:cubicBezTo>
                      <a:cubicBezTo>
                        <a:pt x="10097" y="1094"/>
                        <a:pt x="9388" y="2230"/>
                        <a:pt x="8401" y="2976"/>
                      </a:cubicBezTo>
                      <a:cubicBezTo>
                        <a:pt x="8333" y="2993"/>
                        <a:pt x="8264" y="3010"/>
                        <a:pt x="8195" y="3028"/>
                      </a:cubicBezTo>
                      <a:cubicBezTo>
                        <a:pt x="7779" y="3142"/>
                        <a:pt x="7370" y="3280"/>
                        <a:pt x="6969" y="3441"/>
                      </a:cubicBezTo>
                      <a:cubicBezTo>
                        <a:pt x="7170" y="3303"/>
                        <a:pt x="7360" y="3144"/>
                        <a:pt x="7546" y="2990"/>
                      </a:cubicBezTo>
                      <a:cubicBezTo>
                        <a:pt x="8152" y="2490"/>
                        <a:pt x="8759" y="1936"/>
                        <a:pt x="9175" y="1262"/>
                      </a:cubicBezTo>
                      <a:cubicBezTo>
                        <a:pt x="9349" y="980"/>
                        <a:pt x="9500" y="635"/>
                        <a:pt x="9517" y="299"/>
                      </a:cubicBezTo>
                      <a:cubicBezTo>
                        <a:pt x="9520" y="217"/>
                        <a:pt x="9505" y="6"/>
                        <a:pt x="9389" y="1"/>
                      </a:cubicBezTo>
                      <a:cubicBezTo>
                        <a:pt x="9383" y="0"/>
                        <a:pt x="9377" y="0"/>
                        <a:pt x="93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grpSp>
              <p:nvGrpSpPr>
                <p:cNvPr id="112" name="Google Shape;3408;p45"/>
                <p:cNvGrpSpPr/>
                <p:nvPr/>
              </p:nvGrpSpPr>
              <p:grpSpPr>
                <a:xfrm flipH="1">
                  <a:off x="8348638" y="2105306"/>
                  <a:ext cx="187809" cy="442060"/>
                  <a:chOff x="798840" y="4023340"/>
                  <a:chExt cx="103602" cy="243868"/>
                </a:xfrm>
              </p:grpSpPr>
              <p:sp>
                <p:nvSpPr>
                  <p:cNvPr id="1048984" name="Google Shape;3409;p45"/>
                  <p:cNvSpPr/>
                  <p:nvPr/>
                </p:nvSpPr>
                <p:spPr>
                  <a:xfrm>
                    <a:off x="854199" y="4096388"/>
                    <a:ext cx="36102" cy="79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" h="1978" extrusionOk="0">
                        <a:moveTo>
                          <a:pt x="664" y="0"/>
                        </a:moveTo>
                        <a:cubicBezTo>
                          <a:pt x="666" y="3"/>
                          <a:pt x="667" y="5"/>
                          <a:pt x="668" y="8"/>
                        </a:cubicBezTo>
                        <a:lnTo>
                          <a:pt x="668" y="8"/>
                        </a:lnTo>
                        <a:cubicBezTo>
                          <a:pt x="667" y="5"/>
                          <a:pt x="666" y="3"/>
                          <a:pt x="664" y="0"/>
                        </a:cubicBezTo>
                        <a:close/>
                        <a:moveTo>
                          <a:pt x="668" y="8"/>
                        </a:moveTo>
                        <a:cubicBezTo>
                          <a:pt x="670" y="10"/>
                          <a:pt x="671" y="13"/>
                          <a:pt x="673" y="15"/>
                        </a:cubicBezTo>
                        <a:lnTo>
                          <a:pt x="673" y="15"/>
                        </a:lnTo>
                        <a:cubicBezTo>
                          <a:pt x="671" y="13"/>
                          <a:pt x="670" y="10"/>
                          <a:pt x="668" y="8"/>
                        </a:cubicBezTo>
                        <a:close/>
                        <a:moveTo>
                          <a:pt x="673" y="15"/>
                        </a:moveTo>
                        <a:cubicBezTo>
                          <a:pt x="673" y="15"/>
                          <a:pt x="673" y="15"/>
                          <a:pt x="673" y="15"/>
                        </a:cubicBezTo>
                        <a:lnTo>
                          <a:pt x="673" y="15"/>
                        </a:lnTo>
                        <a:cubicBezTo>
                          <a:pt x="673" y="15"/>
                          <a:pt x="673" y="15"/>
                          <a:pt x="673" y="15"/>
                        </a:cubicBezTo>
                        <a:cubicBezTo>
                          <a:pt x="673" y="15"/>
                          <a:pt x="673" y="15"/>
                          <a:pt x="673" y="15"/>
                        </a:cubicBezTo>
                        <a:close/>
                        <a:moveTo>
                          <a:pt x="673" y="15"/>
                        </a:moveTo>
                        <a:lnTo>
                          <a:pt x="673" y="15"/>
                        </a:lnTo>
                        <a:cubicBezTo>
                          <a:pt x="644" y="81"/>
                          <a:pt x="616" y="145"/>
                          <a:pt x="586" y="210"/>
                        </a:cubicBezTo>
                        <a:cubicBezTo>
                          <a:pt x="483" y="435"/>
                          <a:pt x="381" y="658"/>
                          <a:pt x="280" y="881"/>
                        </a:cubicBezTo>
                        <a:cubicBezTo>
                          <a:pt x="213" y="1030"/>
                          <a:pt x="146" y="1181"/>
                          <a:pt x="81" y="1330"/>
                        </a:cubicBezTo>
                        <a:cubicBezTo>
                          <a:pt x="54" y="1392"/>
                          <a:pt x="29" y="1455"/>
                          <a:pt x="0" y="1517"/>
                        </a:cubicBezTo>
                        <a:cubicBezTo>
                          <a:pt x="2" y="1522"/>
                          <a:pt x="4" y="1527"/>
                          <a:pt x="4" y="1533"/>
                        </a:cubicBezTo>
                        <a:cubicBezTo>
                          <a:pt x="10" y="1538"/>
                          <a:pt x="17" y="1545"/>
                          <a:pt x="24" y="1552"/>
                        </a:cubicBezTo>
                        <a:cubicBezTo>
                          <a:pt x="27" y="1552"/>
                          <a:pt x="29" y="1555"/>
                          <a:pt x="27" y="1559"/>
                        </a:cubicBezTo>
                        <a:cubicBezTo>
                          <a:pt x="25" y="1560"/>
                          <a:pt x="22" y="1562"/>
                          <a:pt x="20" y="1562"/>
                        </a:cubicBezTo>
                        <a:lnTo>
                          <a:pt x="12" y="1562"/>
                        </a:lnTo>
                        <a:cubicBezTo>
                          <a:pt x="52" y="1701"/>
                          <a:pt x="91" y="1840"/>
                          <a:pt x="129" y="1978"/>
                        </a:cubicBezTo>
                        <a:cubicBezTo>
                          <a:pt x="218" y="1736"/>
                          <a:pt x="324" y="1502"/>
                          <a:pt x="443" y="1273"/>
                        </a:cubicBezTo>
                        <a:cubicBezTo>
                          <a:pt x="522" y="1122"/>
                          <a:pt x="607" y="973"/>
                          <a:pt x="695" y="826"/>
                        </a:cubicBezTo>
                        <a:cubicBezTo>
                          <a:pt x="760" y="717"/>
                          <a:pt x="829" y="609"/>
                          <a:pt x="898" y="504"/>
                        </a:cubicBezTo>
                        <a:cubicBezTo>
                          <a:pt x="884" y="468"/>
                          <a:pt x="871" y="433"/>
                          <a:pt x="856" y="398"/>
                        </a:cubicBezTo>
                        <a:cubicBezTo>
                          <a:pt x="802" y="267"/>
                          <a:pt x="741" y="140"/>
                          <a:pt x="673" y="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85" name="Google Shape;3410;p45"/>
                  <p:cNvSpPr/>
                  <p:nvPr/>
                </p:nvSpPr>
                <p:spPr>
                  <a:xfrm>
                    <a:off x="800529" y="4068125"/>
                    <a:ext cx="37107" cy="38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3" h="960" extrusionOk="0">
                        <a:moveTo>
                          <a:pt x="76" y="1"/>
                        </a:moveTo>
                        <a:cubicBezTo>
                          <a:pt x="47" y="138"/>
                          <a:pt x="22" y="286"/>
                          <a:pt x="2" y="442"/>
                        </a:cubicBezTo>
                        <a:cubicBezTo>
                          <a:pt x="2" y="450"/>
                          <a:pt x="0" y="458"/>
                          <a:pt x="0" y="467"/>
                        </a:cubicBezTo>
                        <a:lnTo>
                          <a:pt x="42" y="490"/>
                        </a:lnTo>
                        <a:cubicBezTo>
                          <a:pt x="262" y="608"/>
                          <a:pt x="483" y="722"/>
                          <a:pt x="703" y="839"/>
                        </a:cubicBezTo>
                        <a:cubicBezTo>
                          <a:pt x="758" y="868"/>
                          <a:pt x="812" y="898"/>
                          <a:pt x="866" y="928"/>
                        </a:cubicBezTo>
                        <a:lnTo>
                          <a:pt x="923" y="960"/>
                        </a:lnTo>
                        <a:cubicBezTo>
                          <a:pt x="896" y="861"/>
                          <a:pt x="867" y="760"/>
                          <a:pt x="839" y="660"/>
                        </a:cubicBezTo>
                        <a:cubicBezTo>
                          <a:pt x="815" y="569"/>
                          <a:pt x="790" y="479"/>
                          <a:pt x="767" y="388"/>
                        </a:cubicBezTo>
                        <a:cubicBezTo>
                          <a:pt x="751" y="381"/>
                          <a:pt x="738" y="373"/>
                          <a:pt x="725" y="366"/>
                        </a:cubicBezTo>
                        <a:cubicBezTo>
                          <a:pt x="585" y="292"/>
                          <a:pt x="445" y="219"/>
                          <a:pt x="307" y="141"/>
                        </a:cubicBezTo>
                        <a:cubicBezTo>
                          <a:pt x="228" y="96"/>
                          <a:pt x="151" y="49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86" name="Google Shape;3411;p45"/>
                  <p:cNvSpPr/>
                  <p:nvPr/>
                </p:nvSpPr>
                <p:spPr>
                  <a:xfrm>
                    <a:off x="804228" y="4049512"/>
                    <a:ext cx="26212" cy="31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786" extrusionOk="0">
                        <a:moveTo>
                          <a:pt x="101" y="1"/>
                        </a:moveTo>
                        <a:cubicBezTo>
                          <a:pt x="67" y="116"/>
                          <a:pt x="32" y="246"/>
                          <a:pt x="2" y="386"/>
                        </a:cubicBezTo>
                        <a:cubicBezTo>
                          <a:pt x="2" y="390"/>
                          <a:pt x="0" y="393"/>
                          <a:pt x="0" y="397"/>
                        </a:cubicBezTo>
                        <a:cubicBezTo>
                          <a:pt x="83" y="448"/>
                          <a:pt x="165" y="500"/>
                          <a:pt x="249" y="551"/>
                        </a:cubicBezTo>
                        <a:cubicBezTo>
                          <a:pt x="379" y="631"/>
                          <a:pt x="514" y="708"/>
                          <a:pt x="643" y="786"/>
                        </a:cubicBezTo>
                        <a:cubicBezTo>
                          <a:pt x="646" y="777"/>
                          <a:pt x="648" y="771"/>
                          <a:pt x="651" y="762"/>
                        </a:cubicBezTo>
                        <a:cubicBezTo>
                          <a:pt x="604" y="588"/>
                          <a:pt x="557" y="415"/>
                          <a:pt x="512" y="241"/>
                        </a:cubicBezTo>
                        <a:lnTo>
                          <a:pt x="485" y="227"/>
                        </a:lnTo>
                        <a:cubicBezTo>
                          <a:pt x="420" y="192"/>
                          <a:pt x="354" y="155"/>
                          <a:pt x="290" y="118"/>
                        </a:cubicBezTo>
                        <a:cubicBezTo>
                          <a:pt x="225" y="79"/>
                          <a:pt x="165" y="4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87" name="Google Shape;3412;p45"/>
                  <p:cNvSpPr/>
                  <p:nvPr/>
                </p:nvSpPr>
                <p:spPr>
                  <a:xfrm>
                    <a:off x="798961" y="4089232"/>
                    <a:ext cx="45670" cy="42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6" h="1061" extrusionOk="0">
                        <a:moveTo>
                          <a:pt x="32" y="1"/>
                        </a:moveTo>
                        <a:cubicBezTo>
                          <a:pt x="21" y="116"/>
                          <a:pt x="11" y="234"/>
                          <a:pt x="6" y="358"/>
                        </a:cubicBezTo>
                        <a:cubicBezTo>
                          <a:pt x="2" y="408"/>
                          <a:pt x="0" y="460"/>
                          <a:pt x="0" y="512"/>
                        </a:cubicBezTo>
                        <a:lnTo>
                          <a:pt x="0" y="531"/>
                        </a:lnTo>
                        <a:cubicBezTo>
                          <a:pt x="63" y="561"/>
                          <a:pt x="125" y="593"/>
                          <a:pt x="187" y="623"/>
                        </a:cubicBezTo>
                        <a:cubicBezTo>
                          <a:pt x="331" y="692"/>
                          <a:pt x="477" y="757"/>
                          <a:pt x="621" y="824"/>
                        </a:cubicBezTo>
                        <a:cubicBezTo>
                          <a:pt x="769" y="891"/>
                          <a:pt x="913" y="958"/>
                          <a:pt x="1057" y="1027"/>
                        </a:cubicBezTo>
                        <a:cubicBezTo>
                          <a:pt x="1082" y="1039"/>
                          <a:pt x="1109" y="1047"/>
                          <a:pt x="1136" y="1061"/>
                        </a:cubicBezTo>
                        <a:cubicBezTo>
                          <a:pt x="1084" y="876"/>
                          <a:pt x="1034" y="693"/>
                          <a:pt x="983" y="510"/>
                        </a:cubicBezTo>
                        <a:cubicBezTo>
                          <a:pt x="973" y="507"/>
                          <a:pt x="965" y="500"/>
                          <a:pt x="957" y="497"/>
                        </a:cubicBezTo>
                        <a:cubicBezTo>
                          <a:pt x="876" y="460"/>
                          <a:pt x="797" y="418"/>
                          <a:pt x="718" y="378"/>
                        </a:cubicBezTo>
                        <a:cubicBezTo>
                          <a:pt x="640" y="336"/>
                          <a:pt x="561" y="294"/>
                          <a:pt x="484" y="252"/>
                        </a:cubicBezTo>
                        <a:cubicBezTo>
                          <a:pt x="333" y="170"/>
                          <a:pt x="182" y="88"/>
                          <a:pt x="3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88" name="Google Shape;3413;p45"/>
                  <p:cNvSpPr/>
                  <p:nvPr/>
                </p:nvSpPr>
                <p:spPr>
                  <a:xfrm>
                    <a:off x="798840" y="4113232"/>
                    <a:ext cx="102918" cy="153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0" h="3830" extrusionOk="0">
                        <a:moveTo>
                          <a:pt x="531" y="2225"/>
                        </a:moveTo>
                        <a:cubicBezTo>
                          <a:pt x="537" y="2236"/>
                          <a:pt x="543" y="2247"/>
                          <a:pt x="548" y="2257"/>
                        </a:cubicBezTo>
                        <a:lnTo>
                          <a:pt x="548" y="2257"/>
                        </a:lnTo>
                        <a:cubicBezTo>
                          <a:pt x="543" y="2246"/>
                          <a:pt x="537" y="2236"/>
                          <a:pt x="531" y="2225"/>
                        </a:cubicBezTo>
                        <a:close/>
                        <a:moveTo>
                          <a:pt x="2" y="1"/>
                        </a:moveTo>
                        <a:lnTo>
                          <a:pt x="2" y="1"/>
                        </a:lnTo>
                        <a:cubicBezTo>
                          <a:pt x="0" y="425"/>
                          <a:pt x="54" y="849"/>
                          <a:pt x="161" y="1260"/>
                        </a:cubicBezTo>
                        <a:cubicBezTo>
                          <a:pt x="258" y="1630"/>
                          <a:pt x="386" y="1950"/>
                          <a:pt x="531" y="2225"/>
                        </a:cubicBezTo>
                        <a:lnTo>
                          <a:pt x="531" y="2225"/>
                        </a:lnTo>
                        <a:cubicBezTo>
                          <a:pt x="529" y="2220"/>
                          <a:pt x="526" y="2214"/>
                          <a:pt x="523" y="2208"/>
                        </a:cubicBezTo>
                        <a:lnTo>
                          <a:pt x="523" y="2208"/>
                        </a:lnTo>
                        <a:cubicBezTo>
                          <a:pt x="698" y="2253"/>
                          <a:pt x="871" y="2297"/>
                          <a:pt x="1047" y="2339"/>
                        </a:cubicBezTo>
                        <a:cubicBezTo>
                          <a:pt x="1233" y="2384"/>
                          <a:pt x="1419" y="2426"/>
                          <a:pt x="1609" y="2461"/>
                        </a:cubicBezTo>
                        <a:cubicBezTo>
                          <a:pt x="1641" y="2465"/>
                          <a:pt x="1674" y="2471"/>
                          <a:pt x="1708" y="2480"/>
                        </a:cubicBezTo>
                        <a:lnTo>
                          <a:pt x="1711" y="2481"/>
                        </a:lnTo>
                        <a:cubicBezTo>
                          <a:pt x="1686" y="2404"/>
                          <a:pt x="1662" y="2327"/>
                          <a:pt x="1639" y="2250"/>
                        </a:cubicBezTo>
                        <a:cubicBezTo>
                          <a:pt x="1625" y="2208"/>
                          <a:pt x="1614" y="2164"/>
                          <a:pt x="1600" y="2122"/>
                        </a:cubicBezTo>
                        <a:lnTo>
                          <a:pt x="1595" y="2122"/>
                        </a:lnTo>
                        <a:cubicBezTo>
                          <a:pt x="1592" y="2122"/>
                          <a:pt x="1589" y="2122"/>
                          <a:pt x="1585" y="2121"/>
                        </a:cubicBezTo>
                        <a:cubicBezTo>
                          <a:pt x="1543" y="2111"/>
                          <a:pt x="1505" y="2101"/>
                          <a:pt x="1464" y="2087"/>
                        </a:cubicBezTo>
                        <a:cubicBezTo>
                          <a:pt x="1100" y="1980"/>
                          <a:pt x="745" y="1851"/>
                          <a:pt x="381" y="1745"/>
                        </a:cubicBezTo>
                        <a:lnTo>
                          <a:pt x="309" y="1723"/>
                        </a:lnTo>
                        <a:lnTo>
                          <a:pt x="297" y="1691"/>
                        </a:lnTo>
                        <a:lnTo>
                          <a:pt x="297" y="1691"/>
                        </a:lnTo>
                        <a:cubicBezTo>
                          <a:pt x="339" y="1700"/>
                          <a:pt x="381" y="1710"/>
                          <a:pt x="421" y="1720"/>
                        </a:cubicBezTo>
                        <a:cubicBezTo>
                          <a:pt x="523" y="1747"/>
                          <a:pt x="624" y="1777"/>
                          <a:pt x="725" y="1807"/>
                        </a:cubicBezTo>
                        <a:cubicBezTo>
                          <a:pt x="995" y="1891"/>
                          <a:pt x="1265" y="1982"/>
                          <a:pt x="1537" y="2062"/>
                        </a:cubicBezTo>
                        <a:cubicBezTo>
                          <a:pt x="1553" y="2067"/>
                          <a:pt x="1572" y="2069"/>
                          <a:pt x="1587" y="2075"/>
                        </a:cubicBezTo>
                        <a:cubicBezTo>
                          <a:pt x="1547" y="1938"/>
                          <a:pt x="1508" y="1800"/>
                          <a:pt x="1469" y="1663"/>
                        </a:cubicBezTo>
                        <a:cubicBezTo>
                          <a:pt x="1422" y="1663"/>
                          <a:pt x="1379" y="1634"/>
                          <a:pt x="1334" y="1621"/>
                        </a:cubicBezTo>
                        <a:cubicBezTo>
                          <a:pt x="988" y="1520"/>
                          <a:pt x="643" y="1421"/>
                          <a:pt x="295" y="1334"/>
                        </a:cubicBezTo>
                        <a:lnTo>
                          <a:pt x="175" y="1304"/>
                        </a:lnTo>
                        <a:cubicBezTo>
                          <a:pt x="171" y="1291"/>
                          <a:pt x="168" y="1280"/>
                          <a:pt x="165" y="1267"/>
                        </a:cubicBezTo>
                        <a:lnTo>
                          <a:pt x="165" y="1267"/>
                        </a:lnTo>
                        <a:lnTo>
                          <a:pt x="185" y="1272"/>
                        </a:lnTo>
                        <a:cubicBezTo>
                          <a:pt x="352" y="1306"/>
                          <a:pt x="520" y="1348"/>
                          <a:pt x="686" y="1391"/>
                        </a:cubicBezTo>
                        <a:cubicBezTo>
                          <a:pt x="934" y="1455"/>
                          <a:pt x="1183" y="1524"/>
                          <a:pt x="1427" y="1601"/>
                        </a:cubicBezTo>
                        <a:cubicBezTo>
                          <a:pt x="1436" y="1602"/>
                          <a:pt x="1444" y="1604"/>
                          <a:pt x="1453" y="1606"/>
                        </a:cubicBezTo>
                        <a:cubicBezTo>
                          <a:pt x="1409" y="1450"/>
                          <a:pt x="1367" y="1294"/>
                          <a:pt x="1325" y="1138"/>
                        </a:cubicBezTo>
                        <a:cubicBezTo>
                          <a:pt x="1166" y="1089"/>
                          <a:pt x="1008" y="1036"/>
                          <a:pt x="852" y="977"/>
                        </a:cubicBezTo>
                        <a:cubicBezTo>
                          <a:pt x="604" y="883"/>
                          <a:pt x="357" y="784"/>
                          <a:pt x="113" y="682"/>
                        </a:cubicBezTo>
                        <a:lnTo>
                          <a:pt x="44" y="651"/>
                        </a:lnTo>
                        <a:cubicBezTo>
                          <a:pt x="42" y="633"/>
                          <a:pt x="39" y="613"/>
                          <a:pt x="37" y="594"/>
                        </a:cubicBezTo>
                        <a:lnTo>
                          <a:pt x="37" y="594"/>
                        </a:lnTo>
                        <a:cubicBezTo>
                          <a:pt x="81" y="610"/>
                          <a:pt x="126" y="626"/>
                          <a:pt x="170" y="643"/>
                        </a:cubicBezTo>
                        <a:cubicBezTo>
                          <a:pt x="498" y="769"/>
                          <a:pt x="825" y="906"/>
                          <a:pt x="1154" y="1029"/>
                        </a:cubicBezTo>
                        <a:lnTo>
                          <a:pt x="1310" y="1086"/>
                        </a:lnTo>
                        <a:cubicBezTo>
                          <a:pt x="1288" y="1012"/>
                          <a:pt x="1268" y="937"/>
                          <a:pt x="1248" y="863"/>
                        </a:cubicBezTo>
                        <a:cubicBezTo>
                          <a:pt x="1218" y="752"/>
                          <a:pt x="1186" y="641"/>
                          <a:pt x="1156" y="531"/>
                        </a:cubicBezTo>
                        <a:cubicBezTo>
                          <a:pt x="1142" y="526"/>
                          <a:pt x="1131" y="519"/>
                          <a:pt x="1119" y="514"/>
                        </a:cubicBezTo>
                        <a:cubicBezTo>
                          <a:pt x="996" y="465"/>
                          <a:pt x="872" y="413"/>
                          <a:pt x="750" y="360"/>
                        </a:cubicBezTo>
                        <a:cubicBezTo>
                          <a:pt x="626" y="306"/>
                          <a:pt x="505" y="252"/>
                          <a:pt x="384" y="194"/>
                        </a:cubicBezTo>
                        <a:cubicBezTo>
                          <a:pt x="255" y="133"/>
                          <a:pt x="126" y="68"/>
                          <a:pt x="2" y="1"/>
                        </a:cubicBezTo>
                        <a:close/>
                        <a:moveTo>
                          <a:pt x="2560" y="2230"/>
                        </a:moveTo>
                        <a:lnTo>
                          <a:pt x="2560" y="2230"/>
                        </a:lnTo>
                        <a:cubicBezTo>
                          <a:pt x="2503" y="2364"/>
                          <a:pt x="2444" y="2500"/>
                          <a:pt x="2390" y="2637"/>
                        </a:cubicBezTo>
                        <a:cubicBezTo>
                          <a:pt x="2301" y="2862"/>
                          <a:pt x="2221" y="3090"/>
                          <a:pt x="2157" y="3317"/>
                        </a:cubicBezTo>
                        <a:cubicBezTo>
                          <a:pt x="2154" y="3333"/>
                          <a:pt x="2149" y="3349"/>
                          <a:pt x="2142" y="3364"/>
                        </a:cubicBezTo>
                        <a:cubicBezTo>
                          <a:pt x="2139" y="3370"/>
                          <a:pt x="2132" y="3377"/>
                          <a:pt x="2124" y="3382"/>
                        </a:cubicBezTo>
                        <a:cubicBezTo>
                          <a:pt x="2173" y="3495"/>
                          <a:pt x="2223" y="3606"/>
                          <a:pt x="2271" y="3719"/>
                        </a:cubicBezTo>
                        <a:lnTo>
                          <a:pt x="2271" y="3719"/>
                        </a:lnTo>
                        <a:cubicBezTo>
                          <a:pt x="2276" y="3680"/>
                          <a:pt x="2282" y="3642"/>
                          <a:pt x="2288" y="3603"/>
                        </a:cubicBezTo>
                        <a:cubicBezTo>
                          <a:pt x="2291" y="3580"/>
                          <a:pt x="2296" y="3555"/>
                          <a:pt x="2300" y="3531"/>
                        </a:cubicBezTo>
                        <a:cubicBezTo>
                          <a:pt x="2318" y="3434"/>
                          <a:pt x="2342" y="3338"/>
                          <a:pt x="2367" y="3241"/>
                        </a:cubicBezTo>
                        <a:lnTo>
                          <a:pt x="2404" y="3094"/>
                        </a:lnTo>
                        <a:cubicBezTo>
                          <a:pt x="2424" y="3018"/>
                          <a:pt x="2442" y="2941"/>
                          <a:pt x="2461" y="2860"/>
                        </a:cubicBezTo>
                        <a:cubicBezTo>
                          <a:pt x="2474" y="2807"/>
                          <a:pt x="2486" y="2751"/>
                          <a:pt x="2496" y="2694"/>
                        </a:cubicBezTo>
                        <a:cubicBezTo>
                          <a:pt x="2508" y="2637"/>
                          <a:pt x="2518" y="2577"/>
                          <a:pt x="2528" y="2517"/>
                        </a:cubicBezTo>
                        <a:cubicBezTo>
                          <a:pt x="2531" y="2485"/>
                          <a:pt x="2536" y="2453"/>
                          <a:pt x="2541" y="2421"/>
                        </a:cubicBezTo>
                        <a:cubicBezTo>
                          <a:pt x="2548" y="2361"/>
                          <a:pt x="2555" y="2295"/>
                          <a:pt x="2560" y="2230"/>
                        </a:cubicBezTo>
                        <a:close/>
                        <a:moveTo>
                          <a:pt x="548" y="2257"/>
                        </a:moveTo>
                        <a:cubicBezTo>
                          <a:pt x="1226" y="3514"/>
                          <a:pt x="2261" y="3830"/>
                          <a:pt x="2261" y="3830"/>
                        </a:cubicBezTo>
                        <a:cubicBezTo>
                          <a:pt x="2261" y="3830"/>
                          <a:pt x="2261" y="3830"/>
                          <a:pt x="2261" y="3829"/>
                        </a:cubicBezTo>
                        <a:lnTo>
                          <a:pt x="2261" y="3829"/>
                        </a:lnTo>
                        <a:cubicBezTo>
                          <a:pt x="2262" y="3830"/>
                          <a:pt x="2263" y="3830"/>
                          <a:pt x="2263" y="3830"/>
                        </a:cubicBezTo>
                        <a:cubicBezTo>
                          <a:pt x="2264" y="3793"/>
                          <a:pt x="2268" y="3758"/>
                          <a:pt x="2273" y="3723"/>
                        </a:cubicBezTo>
                        <a:cubicBezTo>
                          <a:pt x="2272" y="3721"/>
                          <a:pt x="2272" y="3720"/>
                          <a:pt x="2271" y="3719"/>
                        </a:cubicBezTo>
                        <a:lnTo>
                          <a:pt x="2271" y="3719"/>
                        </a:lnTo>
                        <a:cubicBezTo>
                          <a:pt x="2267" y="3755"/>
                          <a:pt x="2264" y="3792"/>
                          <a:pt x="2261" y="3829"/>
                        </a:cubicBezTo>
                        <a:lnTo>
                          <a:pt x="2261" y="3829"/>
                        </a:lnTo>
                        <a:cubicBezTo>
                          <a:pt x="2258" y="3828"/>
                          <a:pt x="2248" y="3825"/>
                          <a:pt x="2234" y="3820"/>
                        </a:cubicBezTo>
                        <a:cubicBezTo>
                          <a:pt x="2211" y="3766"/>
                          <a:pt x="2189" y="3712"/>
                          <a:pt x="2165" y="3659"/>
                        </a:cubicBezTo>
                        <a:cubicBezTo>
                          <a:pt x="2134" y="3590"/>
                          <a:pt x="2103" y="3520"/>
                          <a:pt x="2073" y="3449"/>
                        </a:cubicBezTo>
                        <a:cubicBezTo>
                          <a:pt x="2070" y="3451"/>
                          <a:pt x="2068" y="3453"/>
                          <a:pt x="2065" y="3453"/>
                        </a:cubicBezTo>
                        <a:cubicBezTo>
                          <a:pt x="2064" y="3453"/>
                          <a:pt x="2063" y="3453"/>
                          <a:pt x="2062" y="3453"/>
                        </a:cubicBezTo>
                        <a:cubicBezTo>
                          <a:pt x="2059" y="3453"/>
                          <a:pt x="2055" y="3452"/>
                          <a:pt x="2051" y="3451"/>
                        </a:cubicBezTo>
                        <a:cubicBezTo>
                          <a:pt x="1947" y="3437"/>
                          <a:pt x="1843" y="3417"/>
                          <a:pt x="1741" y="3390"/>
                        </a:cubicBezTo>
                        <a:cubicBezTo>
                          <a:pt x="1637" y="3362"/>
                          <a:pt x="1531" y="3330"/>
                          <a:pt x="1427" y="3297"/>
                        </a:cubicBezTo>
                        <a:cubicBezTo>
                          <a:pt x="1399" y="3286"/>
                          <a:pt x="1370" y="3275"/>
                          <a:pt x="1340" y="3265"/>
                        </a:cubicBezTo>
                        <a:cubicBezTo>
                          <a:pt x="1308" y="3236"/>
                          <a:pt x="1278" y="3208"/>
                          <a:pt x="1245" y="3177"/>
                        </a:cubicBezTo>
                        <a:lnTo>
                          <a:pt x="1245" y="3177"/>
                        </a:lnTo>
                        <a:lnTo>
                          <a:pt x="1479" y="3250"/>
                        </a:lnTo>
                        <a:cubicBezTo>
                          <a:pt x="1644" y="3302"/>
                          <a:pt x="1812" y="3345"/>
                          <a:pt x="1981" y="3379"/>
                        </a:cubicBezTo>
                        <a:cubicBezTo>
                          <a:pt x="2003" y="3384"/>
                          <a:pt x="2025" y="3382"/>
                          <a:pt x="2045" y="3385"/>
                        </a:cubicBezTo>
                        <a:cubicBezTo>
                          <a:pt x="2013" y="3310"/>
                          <a:pt x="1981" y="3234"/>
                          <a:pt x="1951" y="3159"/>
                        </a:cubicBezTo>
                        <a:cubicBezTo>
                          <a:pt x="1931" y="3107"/>
                          <a:pt x="1912" y="3057"/>
                          <a:pt x="1892" y="3005"/>
                        </a:cubicBezTo>
                        <a:cubicBezTo>
                          <a:pt x="1875" y="3006"/>
                          <a:pt x="1857" y="3008"/>
                          <a:pt x="1840" y="3008"/>
                        </a:cubicBezTo>
                        <a:cubicBezTo>
                          <a:pt x="1828" y="3008"/>
                          <a:pt x="1817" y="3006"/>
                          <a:pt x="1807" y="3005"/>
                        </a:cubicBezTo>
                        <a:cubicBezTo>
                          <a:pt x="1659" y="2986"/>
                          <a:pt x="1511" y="2954"/>
                          <a:pt x="1364" y="2924"/>
                        </a:cubicBezTo>
                        <a:cubicBezTo>
                          <a:pt x="1216" y="2894"/>
                          <a:pt x="1070" y="2862"/>
                          <a:pt x="924" y="2825"/>
                        </a:cubicBezTo>
                        <a:cubicBezTo>
                          <a:pt x="908" y="2805"/>
                          <a:pt x="892" y="2785"/>
                          <a:pt x="876" y="2765"/>
                        </a:cubicBezTo>
                        <a:lnTo>
                          <a:pt x="876" y="2765"/>
                        </a:lnTo>
                        <a:cubicBezTo>
                          <a:pt x="1178" y="2832"/>
                          <a:pt x="1483" y="2897"/>
                          <a:pt x="1785" y="2951"/>
                        </a:cubicBezTo>
                        <a:cubicBezTo>
                          <a:pt x="1808" y="2954"/>
                          <a:pt x="1832" y="2959"/>
                          <a:pt x="1854" y="2966"/>
                        </a:cubicBezTo>
                        <a:cubicBezTo>
                          <a:pt x="1864" y="2968"/>
                          <a:pt x="1872" y="2971"/>
                          <a:pt x="1880" y="2976"/>
                        </a:cubicBezTo>
                        <a:cubicBezTo>
                          <a:pt x="1825" y="2824"/>
                          <a:pt x="1771" y="2671"/>
                          <a:pt x="1723" y="2517"/>
                        </a:cubicBezTo>
                        <a:cubicBezTo>
                          <a:pt x="1714" y="2518"/>
                          <a:pt x="1706" y="2520"/>
                          <a:pt x="1698" y="2520"/>
                        </a:cubicBezTo>
                        <a:lnTo>
                          <a:pt x="1687" y="2520"/>
                        </a:lnTo>
                        <a:cubicBezTo>
                          <a:pt x="1600" y="2512"/>
                          <a:pt x="1513" y="2500"/>
                          <a:pt x="1427" y="2485"/>
                        </a:cubicBezTo>
                        <a:cubicBezTo>
                          <a:pt x="1342" y="2471"/>
                          <a:pt x="1256" y="2453"/>
                          <a:pt x="1173" y="2434"/>
                        </a:cubicBezTo>
                        <a:cubicBezTo>
                          <a:pt x="1058" y="2409"/>
                          <a:pt x="946" y="2381"/>
                          <a:pt x="835" y="2351"/>
                        </a:cubicBezTo>
                        <a:cubicBezTo>
                          <a:pt x="740" y="2324"/>
                          <a:pt x="646" y="2295"/>
                          <a:pt x="554" y="2267"/>
                        </a:cubicBezTo>
                        <a:cubicBezTo>
                          <a:pt x="552" y="2263"/>
                          <a:pt x="550" y="2260"/>
                          <a:pt x="548" y="2257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89" name="Google Shape;3414;p45"/>
                  <p:cNvSpPr/>
                  <p:nvPr/>
                </p:nvSpPr>
                <p:spPr>
                  <a:xfrm>
                    <a:off x="876351" y="4176752"/>
                    <a:ext cx="26091" cy="70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" h="1749" extrusionOk="0">
                        <a:moveTo>
                          <a:pt x="633" y="1"/>
                        </a:moveTo>
                        <a:cubicBezTo>
                          <a:pt x="622" y="22"/>
                          <a:pt x="610" y="44"/>
                          <a:pt x="598" y="66"/>
                        </a:cubicBezTo>
                        <a:cubicBezTo>
                          <a:pt x="513" y="222"/>
                          <a:pt x="430" y="378"/>
                          <a:pt x="352" y="536"/>
                        </a:cubicBezTo>
                        <a:cubicBezTo>
                          <a:pt x="231" y="776"/>
                          <a:pt x="128" y="1020"/>
                          <a:pt x="33" y="1264"/>
                        </a:cubicBezTo>
                        <a:cubicBezTo>
                          <a:pt x="30" y="1274"/>
                          <a:pt x="24" y="1285"/>
                          <a:pt x="19" y="1296"/>
                        </a:cubicBezTo>
                        <a:cubicBezTo>
                          <a:pt x="13" y="1304"/>
                          <a:pt x="8" y="1312"/>
                          <a:pt x="1" y="1321"/>
                        </a:cubicBezTo>
                        <a:cubicBezTo>
                          <a:pt x="28" y="1398"/>
                          <a:pt x="58" y="1475"/>
                          <a:pt x="90" y="1550"/>
                        </a:cubicBezTo>
                        <a:cubicBezTo>
                          <a:pt x="115" y="1618"/>
                          <a:pt x="144" y="1683"/>
                          <a:pt x="172" y="1748"/>
                        </a:cubicBezTo>
                        <a:cubicBezTo>
                          <a:pt x="172" y="1747"/>
                          <a:pt x="172" y="1745"/>
                          <a:pt x="174" y="1743"/>
                        </a:cubicBezTo>
                        <a:cubicBezTo>
                          <a:pt x="221" y="1567"/>
                          <a:pt x="278" y="1396"/>
                          <a:pt x="345" y="1227"/>
                        </a:cubicBezTo>
                        <a:cubicBezTo>
                          <a:pt x="427" y="1009"/>
                          <a:pt x="519" y="791"/>
                          <a:pt x="615" y="578"/>
                        </a:cubicBezTo>
                        <a:cubicBezTo>
                          <a:pt x="623" y="559"/>
                          <a:pt x="632" y="542"/>
                          <a:pt x="640" y="524"/>
                        </a:cubicBezTo>
                        <a:cubicBezTo>
                          <a:pt x="648" y="350"/>
                          <a:pt x="645" y="175"/>
                          <a:pt x="63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0" name="Google Shape;3415;p45"/>
                  <p:cNvSpPr/>
                  <p:nvPr/>
                </p:nvSpPr>
                <p:spPr>
                  <a:xfrm>
                    <a:off x="867868" y="4148892"/>
                    <a:ext cx="33770" cy="7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0" h="1952" extrusionOk="0">
                        <a:moveTo>
                          <a:pt x="762" y="1"/>
                        </a:moveTo>
                        <a:cubicBezTo>
                          <a:pt x="653" y="185"/>
                          <a:pt x="546" y="368"/>
                          <a:pt x="442" y="554"/>
                        </a:cubicBezTo>
                        <a:cubicBezTo>
                          <a:pt x="378" y="669"/>
                          <a:pt x="316" y="784"/>
                          <a:pt x="254" y="900"/>
                        </a:cubicBezTo>
                        <a:cubicBezTo>
                          <a:pt x="192" y="1016"/>
                          <a:pt x="131" y="1133"/>
                          <a:pt x="71" y="1251"/>
                        </a:cubicBezTo>
                        <a:cubicBezTo>
                          <a:pt x="48" y="1297"/>
                          <a:pt x="26" y="1344"/>
                          <a:pt x="1" y="1391"/>
                        </a:cubicBezTo>
                        <a:cubicBezTo>
                          <a:pt x="59" y="1579"/>
                          <a:pt x="123" y="1767"/>
                          <a:pt x="190" y="1952"/>
                        </a:cubicBezTo>
                        <a:lnTo>
                          <a:pt x="194" y="1938"/>
                        </a:lnTo>
                        <a:cubicBezTo>
                          <a:pt x="272" y="1687"/>
                          <a:pt x="386" y="1443"/>
                          <a:pt x="506" y="1202"/>
                        </a:cubicBezTo>
                        <a:cubicBezTo>
                          <a:pt x="584" y="1043"/>
                          <a:pt x="670" y="885"/>
                          <a:pt x="757" y="731"/>
                        </a:cubicBezTo>
                        <a:cubicBezTo>
                          <a:pt x="784" y="684"/>
                          <a:pt x="812" y="638"/>
                          <a:pt x="839" y="591"/>
                        </a:cubicBezTo>
                        <a:cubicBezTo>
                          <a:pt x="824" y="412"/>
                          <a:pt x="799" y="217"/>
                          <a:pt x="76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1" name="Google Shape;3416;p45"/>
                  <p:cNvSpPr/>
                  <p:nvPr/>
                </p:nvSpPr>
                <p:spPr>
                  <a:xfrm>
                    <a:off x="809132" y="4025511"/>
                    <a:ext cx="15076" cy="31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" h="781" extrusionOk="0">
                        <a:moveTo>
                          <a:pt x="195" y="1"/>
                        </a:moveTo>
                        <a:cubicBezTo>
                          <a:pt x="120" y="172"/>
                          <a:pt x="54" y="346"/>
                          <a:pt x="1" y="526"/>
                        </a:cubicBezTo>
                        <a:cubicBezTo>
                          <a:pt x="41" y="551"/>
                          <a:pt x="81" y="578"/>
                          <a:pt x="122" y="604"/>
                        </a:cubicBezTo>
                        <a:cubicBezTo>
                          <a:pt x="207" y="661"/>
                          <a:pt x="291" y="720"/>
                          <a:pt x="375" y="780"/>
                        </a:cubicBezTo>
                        <a:cubicBezTo>
                          <a:pt x="324" y="574"/>
                          <a:pt x="284" y="363"/>
                          <a:pt x="234" y="157"/>
                        </a:cubicBezTo>
                        <a:cubicBezTo>
                          <a:pt x="222" y="105"/>
                          <a:pt x="209" y="53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2" name="Google Shape;3417;p45"/>
                  <p:cNvSpPr/>
                  <p:nvPr/>
                </p:nvSpPr>
                <p:spPr>
                  <a:xfrm>
                    <a:off x="817896" y="4023340"/>
                    <a:ext cx="12865" cy="3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" h="749" extrusionOk="0">
                        <a:moveTo>
                          <a:pt x="2" y="1"/>
                        </a:moveTo>
                        <a:cubicBezTo>
                          <a:pt x="2" y="1"/>
                          <a:pt x="2" y="3"/>
                          <a:pt x="1" y="6"/>
                        </a:cubicBezTo>
                        <a:cubicBezTo>
                          <a:pt x="8" y="33"/>
                          <a:pt x="14" y="61"/>
                          <a:pt x="23" y="88"/>
                        </a:cubicBezTo>
                        <a:cubicBezTo>
                          <a:pt x="83" y="308"/>
                          <a:pt x="127" y="529"/>
                          <a:pt x="182" y="749"/>
                        </a:cubicBezTo>
                        <a:cubicBezTo>
                          <a:pt x="199" y="660"/>
                          <a:pt x="229" y="573"/>
                          <a:pt x="252" y="486"/>
                        </a:cubicBezTo>
                        <a:cubicBezTo>
                          <a:pt x="274" y="413"/>
                          <a:pt x="296" y="343"/>
                          <a:pt x="319" y="271"/>
                        </a:cubicBezTo>
                        <a:cubicBezTo>
                          <a:pt x="130" y="98"/>
                          <a:pt x="2" y="1"/>
                          <a:pt x="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3" name="Google Shape;3418;p45"/>
                  <p:cNvSpPr/>
                  <p:nvPr/>
                </p:nvSpPr>
                <p:spPr>
                  <a:xfrm>
                    <a:off x="860270" y="4118700"/>
                    <a:ext cx="37911" cy="8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" h="2074" extrusionOk="0">
                        <a:moveTo>
                          <a:pt x="767" y="1"/>
                        </a:moveTo>
                        <a:cubicBezTo>
                          <a:pt x="654" y="183"/>
                          <a:pt x="545" y="368"/>
                          <a:pt x="443" y="557"/>
                        </a:cubicBezTo>
                        <a:cubicBezTo>
                          <a:pt x="289" y="836"/>
                          <a:pt x="151" y="1124"/>
                          <a:pt x="32" y="1420"/>
                        </a:cubicBezTo>
                        <a:cubicBezTo>
                          <a:pt x="22" y="1446"/>
                          <a:pt x="10" y="1473"/>
                          <a:pt x="0" y="1498"/>
                        </a:cubicBezTo>
                        <a:cubicBezTo>
                          <a:pt x="54" y="1691"/>
                          <a:pt x="109" y="1882"/>
                          <a:pt x="168" y="2074"/>
                        </a:cubicBezTo>
                        <a:cubicBezTo>
                          <a:pt x="247" y="1899"/>
                          <a:pt x="331" y="1731"/>
                          <a:pt x="421" y="1565"/>
                        </a:cubicBezTo>
                        <a:cubicBezTo>
                          <a:pt x="579" y="1277"/>
                          <a:pt x="755" y="1000"/>
                          <a:pt x="933" y="718"/>
                        </a:cubicBezTo>
                        <a:cubicBezTo>
                          <a:pt x="934" y="715"/>
                          <a:pt x="938" y="712"/>
                          <a:pt x="943" y="712"/>
                        </a:cubicBezTo>
                        <a:cubicBezTo>
                          <a:pt x="924" y="613"/>
                          <a:pt x="906" y="512"/>
                          <a:pt x="882" y="405"/>
                        </a:cubicBezTo>
                        <a:cubicBezTo>
                          <a:pt x="854" y="269"/>
                          <a:pt x="814" y="133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4" name="Google Shape;3419;p45"/>
                  <p:cNvSpPr/>
                  <p:nvPr/>
                </p:nvSpPr>
                <p:spPr>
                  <a:xfrm>
                    <a:off x="832088" y="4045330"/>
                    <a:ext cx="48846" cy="10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5" h="2708" extrusionOk="0">
                        <a:moveTo>
                          <a:pt x="248" y="1"/>
                        </a:moveTo>
                        <a:cubicBezTo>
                          <a:pt x="225" y="73"/>
                          <a:pt x="201" y="143"/>
                          <a:pt x="179" y="214"/>
                        </a:cubicBezTo>
                        <a:cubicBezTo>
                          <a:pt x="146" y="319"/>
                          <a:pt x="114" y="425"/>
                          <a:pt x="84" y="532"/>
                        </a:cubicBezTo>
                        <a:cubicBezTo>
                          <a:pt x="54" y="635"/>
                          <a:pt x="27" y="739"/>
                          <a:pt x="0" y="841"/>
                        </a:cubicBezTo>
                        <a:cubicBezTo>
                          <a:pt x="34" y="965"/>
                          <a:pt x="69" y="1089"/>
                          <a:pt x="104" y="1213"/>
                        </a:cubicBezTo>
                        <a:cubicBezTo>
                          <a:pt x="126" y="1292"/>
                          <a:pt x="148" y="1369"/>
                          <a:pt x="169" y="1446"/>
                        </a:cubicBezTo>
                        <a:cubicBezTo>
                          <a:pt x="225" y="1274"/>
                          <a:pt x="285" y="1103"/>
                          <a:pt x="351" y="933"/>
                        </a:cubicBezTo>
                        <a:cubicBezTo>
                          <a:pt x="401" y="806"/>
                          <a:pt x="455" y="680"/>
                          <a:pt x="508" y="556"/>
                        </a:cubicBezTo>
                        <a:cubicBezTo>
                          <a:pt x="535" y="494"/>
                          <a:pt x="561" y="436"/>
                          <a:pt x="590" y="376"/>
                        </a:cubicBezTo>
                        <a:lnTo>
                          <a:pt x="590" y="376"/>
                        </a:lnTo>
                        <a:cubicBezTo>
                          <a:pt x="599" y="387"/>
                          <a:pt x="608" y="397"/>
                          <a:pt x="617" y="408"/>
                        </a:cubicBezTo>
                        <a:lnTo>
                          <a:pt x="617" y="408"/>
                        </a:lnTo>
                        <a:cubicBezTo>
                          <a:pt x="617" y="408"/>
                          <a:pt x="617" y="407"/>
                          <a:pt x="617" y="407"/>
                        </a:cubicBezTo>
                        <a:lnTo>
                          <a:pt x="590" y="375"/>
                        </a:lnTo>
                        <a:cubicBezTo>
                          <a:pt x="590" y="375"/>
                          <a:pt x="590" y="376"/>
                          <a:pt x="590" y="376"/>
                        </a:cubicBezTo>
                        <a:lnTo>
                          <a:pt x="590" y="376"/>
                        </a:lnTo>
                        <a:cubicBezTo>
                          <a:pt x="501" y="271"/>
                          <a:pt x="413" y="174"/>
                          <a:pt x="329" y="85"/>
                        </a:cubicBezTo>
                        <a:cubicBezTo>
                          <a:pt x="302" y="56"/>
                          <a:pt x="275" y="29"/>
                          <a:pt x="248" y="1"/>
                        </a:cubicBezTo>
                        <a:close/>
                        <a:moveTo>
                          <a:pt x="617" y="408"/>
                        </a:moveTo>
                        <a:cubicBezTo>
                          <a:pt x="563" y="537"/>
                          <a:pt x="511" y="665"/>
                          <a:pt x="460" y="792"/>
                        </a:cubicBezTo>
                        <a:cubicBezTo>
                          <a:pt x="384" y="977"/>
                          <a:pt x="310" y="1161"/>
                          <a:pt x="240" y="1348"/>
                        </a:cubicBezTo>
                        <a:cubicBezTo>
                          <a:pt x="221" y="1400"/>
                          <a:pt x="206" y="1455"/>
                          <a:pt x="186" y="1507"/>
                        </a:cubicBezTo>
                        <a:cubicBezTo>
                          <a:pt x="243" y="1711"/>
                          <a:pt x="302" y="1914"/>
                          <a:pt x="361" y="2119"/>
                        </a:cubicBezTo>
                        <a:cubicBezTo>
                          <a:pt x="364" y="2112"/>
                          <a:pt x="367" y="2104"/>
                          <a:pt x="371" y="2097"/>
                        </a:cubicBezTo>
                        <a:cubicBezTo>
                          <a:pt x="461" y="1861"/>
                          <a:pt x="560" y="1626"/>
                          <a:pt x="661" y="1391"/>
                        </a:cubicBezTo>
                        <a:cubicBezTo>
                          <a:pt x="745" y="1197"/>
                          <a:pt x="830" y="1004"/>
                          <a:pt x="919" y="811"/>
                        </a:cubicBezTo>
                        <a:cubicBezTo>
                          <a:pt x="919" y="809"/>
                          <a:pt x="920" y="807"/>
                          <a:pt x="922" y="805"/>
                        </a:cubicBezTo>
                        <a:lnTo>
                          <a:pt x="922" y="805"/>
                        </a:lnTo>
                        <a:cubicBezTo>
                          <a:pt x="932" y="820"/>
                          <a:pt x="942" y="835"/>
                          <a:pt x="953" y="850"/>
                        </a:cubicBezTo>
                        <a:lnTo>
                          <a:pt x="953" y="850"/>
                        </a:lnTo>
                        <a:cubicBezTo>
                          <a:pt x="953" y="850"/>
                          <a:pt x="953" y="849"/>
                          <a:pt x="953" y="849"/>
                        </a:cubicBezTo>
                        <a:cubicBezTo>
                          <a:pt x="943" y="834"/>
                          <a:pt x="933" y="819"/>
                          <a:pt x="923" y="804"/>
                        </a:cubicBezTo>
                        <a:cubicBezTo>
                          <a:pt x="922" y="804"/>
                          <a:pt x="922" y="805"/>
                          <a:pt x="922" y="805"/>
                        </a:cubicBezTo>
                        <a:lnTo>
                          <a:pt x="922" y="805"/>
                        </a:lnTo>
                        <a:cubicBezTo>
                          <a:pt x="822" y="664"/>
                          <a:pt x="719" y="531"/>
                          <a:pt x="617" y="408"/>
                        </a:cubicBezTo>
                        <a:close/>
                        <a:moveTo>
                          <a:pt x="953" y="850"/>
                        </a:moveTo>
                        <a:cubicBezTo>
                          <a:pt x="790" y="1232"/>
                          <a:pt x="629" y="1618"/>
                          <a:pt x="473" y="2002"/>
                        </a:cubicBezTo>
                        <a:cubicBezTo>
                          <a:pt x="451" y="2054"/>
                          <a:pt x="431" y="2107"/>
                          <a:pt x="408" y="2158"/>
                        </a:cubicBezTo>
                        <a:cubicBezTo>
                          <a:pt x="406" y="2163"/>
                          <a:pt x="404" y="2166"/>
                          <a:pt x="403" y="2169"/>
                        </a:cubicBezTo>
                        <a:cubicBezTo>
                          <a:pt x="396" y="2176"/>
                          <a:pt x="387" y="2181"/>
                          <a:pt x="379" y="2184"/>
                        </a:cubicBezTo>
                        <a:lnTo>
                          <a:pt x="386" y="2211"/>
                        </a:lnTo>
                        <a:cubicBezTo>
                          <a:pt x="389" y="2213"/>
                          <a:pt x="389" y="2216"/>
                          <a:pt x="389" y="2218"/>
                        </a:cubicBezTo>
                        <a:lnTo>
                          <a:pt x="387" y="2220"/>
                        </a:lnTo>
                        <a:lnTo>
                          <a:pt x="478" y="2535"/>
                        </a:lnTo>
                        <a:cubicBezTo>
                          <a:pt x="495" y="2592"/>
                          <a:pt x="510" y="2649"/>
                          <a:pt x="527" y="2708"/>
                        </a:cubicBezTo>
                        <a:cubicBezTo>
                          <a:pt x="622" y="2451"/>
                          <a:pt x="731" y="2200"/>
                          <a:pt x="844" y="1950"/>
                        </a:cubicBezTo>
                        <a:cubicBezTo>
                          <a:pt x="936" y="1740"/>
                          <a:pt x="1033" y="1534"/>
                          <a:pt x="1134" y="1329"/>
                        </a:cubicBezTo>
                        <a:cubicBezTo>
                          <a:pt x="1151" y="1294"/>
                          <a:pt x="1169" y="1259"/>
                          <a:pt x="1188" y="1225"/>
                        </a:cubicBezTo>
                        <a:cubicBezTo>
                          <a:pt x="1196" y="1240"/>
                          <a:pt x="1204" y="1255"/>
                          <a:pt x="1214" y="1272"/>
                        </a:cubicBezTo>
                        <a:cubicBezTo>
                          <a:pt x="1133" y="1125"/>
                          <a:pt x="1045" y="984"/>
                          <a:pt x="953" y="85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5" name="Google Shape;3420;p45"/>
                  <p:cNvSpPr/>
                  <p:nvPr/>
                </p:nvSpPr>
                <p:spPr>
                  <a:xfrm>
                    <a:off x="826138" y="4035762"/>
                    <a:ext cx="14674" cy="40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1004" extrusionOk="0">
                        <a:moveTo>
                          <a:pt x="153" y="1"/>
                        </a:moveTo>
                        <a:cubicBezTo>
                          <a:pt x="150" y="16"/>
                          <a:pt x="145" y="29"/>
                          <a:pt x="141" y="44"/>
                        </a:cubicBezTo>
                        <a:cubicBezTo>
                          <a:pt x="96" y="192"/>
                          <a:pt x="51" y="338"/>
                          <a:pt x="12" y="485"/>
                        </a:cubicBezTo>
                        <a:cubicBezTo>
                          <a:pt x="9" y="502"/>
                          <a:pt x="5" y="517"/>
                          <a:pt x="0" y="532"/>
                        </a:cubicBezTo>
                        <a:cubicBezTo>
                          <a:pt x="2" y="541"/>
                          <a:pt x="4" y="549"/>
                          <a:pt x="5" y="557"/>
                        </a:cubicBezTo>
                        <a:cubicBezTo>
                          <a:pt x="15" y="543"/>
                          <a:pt x="22" y="538"/>
                          <a:pt x="27" y="538"/>
                        </a:cubicBezTo>
                        <a:cubicBezTo>
                          <a:pt x="45" y="538"/>
                          <a:pt x="36" y="604"/>
                          <a:pt x="23" y="604"/>
                        </a:cubicBezTo>
                        <a:cubicBezTo>
                          <a:pt x="21" y="604"/>
                          <a:pt x="20" y="604"/>
                          <a:pt x="19" y="603"/>
                        </a:cubicBezTo>
                        <a:lnTo>
                          <a:pt x="19" y="603"/>
                        </a:lnTo>
                        <a:cubicBezTo>
                          <a:pt x="54" y="735"/>
                          <a:pt x="91" y="869"/>
                          <a:pt x="128" y="1004"/>
                        </a:cubicBezTo>
                        <a:cubicBezTo>
                          <a:pt x="158" y="861"/>
                          <a:pt x="195" y="718"/>
                          <a:pt x="237" y="577"/>
                        </a:cubicBezTo>
                        <a:cubicBezTo>
                          <a:pt x="276" y="452"/>
                          <a:pt x="317" y="326"/>
                          <a:pt x="364" y="203"/>
                        </a:cubicBezTo>
                        <a:cubicBezTo>
                          <a:pt x="349" y="190"/>
                          <a:pt x="336" y="175"/>
                          <a:pt x="322" y="162"/>
                        </a:cubicBezTo>
                        <a:cubicBezTo>
                          <a:pt x="272" y="113"/>
                          <a:pt x="224" y="66"/>
                          <a:pt x="178" y="24"/>
                        </a:cubicBezTo>
                        <a:lnTo>
                          <a:pt x="15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6" name="Google Shape;3421;p45"/>
                  <p:cNvSpPr/>
                  <p:nvPr/>
                </p:nvSpPr>
                <p:spPr>
                  <a:xfrm>
                    <a:off x="799041" y="4023541"/>
                    <a:ext cx="103200" cy="2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7" h="6058" extrusionOk="0">
                        <a:moveTo>
                          <a:pt x="470" y="1"/>
                        </a:moveTo>
                        <a:cubicBezTo>
                          <a:pt x="466" y="8"/>
                          <a:pt x="458" y="24"/>
                          <a:pt x="448" y="48"/>
                        </a:cubicBezTo>
                        <a:cubicBezTo>
                          <a:pt x="461" y="100"/>
                          <a:pt x="475" y="152"/>
                          <a:pt x="487" y="204"/>
                        </a:cubicBezTo>
                        <a:cubicBezTo>
                          <a:pt x="535" y="412"/>
                          <a:pt x="575" y="622"/>
                          <a:pt x="627" y="828"/>
                        </a:cubicBezTo>
                        <a:cubicBezTo>
                          <a:pt x="544" y="769"/>
                          <a:pt x="460" y="709"/>
                          <a:pt x="373" y="652"/>
                        </a:cubicBezTo>
                        <a:cubicBezTo>
                          <a:pt x="334" y="625"/>
                          <a:pt x="292" y="598"/>
                          <a:pt x="252" y="571"/>
                        </a:cubicBezTo>
                        <a:cubicBezTo>
                          <a:pt x="250" y="581"/>
                          <a:pt x="247" y="591"/>
                          <a:pt x="243" y="601"/>
                        </a:cubicBezTo>
                        <a:cubicBezTo>
                          <a:pt x="238" y="615"/>
                          <a:pt x="235" y="630"/>
                          <a:pt x="230" y="645"/>
                        </a:cubicBezTo>
                        <a:cubicBezTo>
                          <a:pt x="294" y="685"/>
                          <a:pt x="356" y="725"/>
                          <a:pt x="419" y="762"/>
                        </a:cubicBezTo>
                        <a:cubicBezTo>
                          <a:pt x="482" y="801"/>
                          <a:pt x="549" y="836"/>
                          <a:pt x="614" y="871"/>
                        </a:cubicBezTo>
                        <a:lnTo>
                          <a:pt x="641" y="885"/>
                        </a:lnTo>
                        <a:cubicBezTo>
                          <a:pt x="686" y="1059"/>
                          <a:pt x="731" y="1234"/>
                          <a:pt x="780" y="1408"/>
                        </a:cubicBezTo>
                        <a:cubicBezTo>
                          <a:pt x="777" y="1415"/>
                          <a:pt x="775" y="1423"/>
                          <a:pt x="772" y="1430"/>
                        </a:cubicBezTo>
                        <a:cubicBezTo>
                          <a:pt x="643" y="1353"/>
                          <a:pt x="508" y="1276"/>
                          <a:pt x="376" y="1195"/>
                        </a:cubicBezTo>
                        <a:cubicBezTo>
                          <a:pt x="292" y="1145"/>
                          <a:pt x="210" y="1093"/>
                          <a:pt x="128" y="1041"/>
                        </a:cubicBezTo>
                        <a:cubicBezTo>
                          <a:pt x="123" y="1064"/>
                          <a:pt x="118" y="1086"/>
                          <a:pt x="113" y="1110"/>
                        </a:cubicBezTo>
                        <a:cubicBezTo>
                          <a:pt x="190" y="1158"/>
                          <a:pt x="267" y="1205"/>
                          <a:pt x="346" y="1250"/>
                        </a:cubicBezTo>
                        <a:cubicBezTo>
                          <a:pt x="483" y="1328"/>
                          <a:pt x="622" y="1401"/>
                          <a:pt x="762" y="1474"/>
                        </a:cubicBezTo>
                        <a:cubicBezTo>
                          <a:pt x="775" y="1482"/>
                          <a:pt x="788" y="1490"/>
                          <a:pt x="804" y="1497"/>
                        </a:cubicBezTo>
                        <a:cubicBezTo>
                          <a:pt x="829" y="1588"/>
                          <a:pt x="852" y="1678"/>
                          <a:pt x="877" y="1769"/>
                        </a:cubicBezTo>
                        <a:cubicBezTo>
                          <a:pt x="904" y="1869"/>
                          <a:pt x="933" y="1968"/>
                          <a:pt x="961" y="2069"/>
                        </a:cubicBezTo>
                        <a:lnTo>
                          <a:pt x="904" y="2037"/>
                        </a:lnTo>
                        <a:cubicBezTo>
                          <a:pt x="849" y="2007"/>
                          <a:pt x="795" y="1977"/>
                          <a:pt x="740" y="1948"/>
                        </a:cubicBezTo>
                        <a:cubicBezTo>
                          <a:pt x="520" y="1831"/>
                          <a:pt x="300" y="1717"/>
                          <a:pt x="81" y="1601"/>
                        </a:cubicBezTo>
                        <a:lnTo>
                          <a:pt x="39" y="1578"/>
                        </a:lnTo>
                        <a:cubicBezTo>
                          <a:pt x="37" y="1596"/>
                          <a:pt x="34" y="1616"/>
                          <a:pt x="32" y="1635"/>
                        </a:cubicBezTo>
                        <a:cubicBezTo>
                          <a:pt x="181" y="1722"/>
                          <a:pt x="332" y="1802"/>
                          <a:pt x="483" y="1884"/>
                        </a:cubicBezTo>
                        <a:cubicBezTo>
                          <a:pt x="560" y="1926"/>
                          <a:pt x="639" y="1970"/>
                          <a:pt x="718" y="2010"/>
                        </a:cubicBezTo>
                        <a:cubicBezTo>
                          <a:pt x="797" y="2051"/>
                          <a:pt x="876" y="2092"/>
                          <a:pt x="956" y="2131"/>
                        </a:cubicBezTo>
                        <a:cubicBezTo>
                          <a:pt x="965" y="2134"/>
                          <a:pt x="973" y="2141"/>
                          <a:pt x="983" y="2144"/>
                        </a:cubicBezTo>
                        <a:cubicBezTo>
                          <a:pt x="1033" y="2327"/>
                          <a:pt x="1084" y="2510"/>
                          <a:pt x="1136" y="2693"/>
                        </a:cubicBezTo>
                        <a:cubicBezTo>
                          <a:pt x="1109" y="2681"/>
                          <a:pt x="1082" y="2673"/>
                          <a:pt x="1057" y="2659"/>
                        </a:cubicBezTo>
                        <a:cubicBezTo>
                          <a:pt x="913" y="2592"/>
                          <a:pt x="767" y="2525"/>
                          <a:pt x="621" y="2458"/>
                        </a:cubicBezTo>
                        <a:cubicBezTo>
                          <a:pt x="477" y="2391"/>
                          <a:pt x="331" y="2326"/>
                          <a:pt x="186" y="2255"/>
                        </a:cubicBezTo>
                        <a:cubicBezTo>
                          <a:pt x="124" y="2225"/>
                          <a:pt x="62" y="2193"/>
                          <a:pt x="0" y="2163"/>
                        </a:cubicBezTo>
                        <a:lnTo>
                          <a:pt x="0" y="2228"/>
                        </a:lnTo>
                        <a:cubicBezTo>
                          <a:pt x="126" y="2297"/>
                          <a:pt x="253" y="2361"/>
                          <a:pt x="383" y="2423"/>
                        </a:cubicBezTo>
                        <a:cubicBezTo>
                          <a:pt x="503" y="2480"/>
                          <a:pt x="626" y="2535"/>
                          <a:pt x="748" y="2589"/>
                        </a:cubicBezTo>
                        <a:cubicBezTo>
                          <a:pt x="871" y="2641"/>
                          <a:pt x="993" y="2695"/>
                          <a:pt x="1117" y="2743"/>
                        </a:cubicBezTo>
                        <a:cubicBezTo>
                          <a:pt x="1129" y="2748"/>
                          <a:pt x="1141" y="2753"/>
                          <a:pt x="1154" y="2758"/>
                        </a:cubicBezTo>
                        <a:cubicBezTo>
                          <a:pt x="1184" y="2869"/>
                          <a:pt x="1215" y="2980"/>
                          <a:pt x="1246" y="3090"/>
                        </a:cubicBezTo>
                        <a:cubicBezTo>
                          <a:pt x="1267" y="3164"/>
                          <a:pt x="1287" y="3240"/>
                          <a:pt x="1308" y="3314"/>
                        </a:cubicBezTo>
                        <a:lnTo>
                          <a:pt x="1152" y="3256"/>
                        </a:lnTo>
                        <a:cubicBezTo>
                          <a:pt x="824" y="3136"/>
                          <a:pt x="497" y="2998"/>
                          <a:pt x="168" y="2871"/>
                        </a:cubicBezTo>
                        <a:cubicBezTo>
                          <a:pt x="124" y="2854"/>
                          <a:pt x="79" y="2839"/>
                          <a:pt x="35" y="2822"/>
                        </a:cubicBezTo>
                        <a:lnTo>
                          <a:pt x="35" y="2822"/>
                        </a:lnTo>
                        <a:cubicBezTo>
                          <a:pt x="37" y="2841"/>
                          <a:pt x="40" y="2861"/>
                          <a:pt x="42" y="2881"/>
                        </a:cubicBezTo>
                        <a:lnTo>
                          <a:pt x="111" y="2909"/>
                        </a:lnTo>
                        <a:cubicBezTo>
                          <a:pt x="356" y="3012"/>
                          <a:pt x="602" y="3112"/>
                          <a:pt x="851" y="3204"/>
                        </a:cubicBezTo>
                        <a:cubicBezTo>
                          <a:pt x="1007" y="3263"/>
                          <a:pt x="1164" y="3317"/>
                          <a:pt x="1322" y="3366"/>
                        </a:cubicBezTo>
                        <a:cubicBezTo>
                          <a:pt x="1364" y="3522"/>
                          <a:pt x="1407" y="3677"/>
                          <a:pt x="1451" y="3835"/>
                        </a:cubicBezTo>
                        <a:cubicBezTo>
                          <a:pt x="1443" y="3832"/>
                          <a:pt x="1434" y="3832"/>
                          <a:pt x="1426" y="3828"/>
                        </a:cubicBezTo>
                        <a:cubicBezTo>
                          <a:pt x="1181" y="3753"/>
                          <a:pt x="933" y="3684"/>
                          <a:pt x="684" y="3619"/>
                        </a:cubicBezTo>
                        <a:cubicBezTo>
                          <a:pt x="518" y="3575"/>
                          <a:pt x="351" y="3535"/>
                          <a:pt x="183" y="3500"/>
                        </a:cubicBezTo>
                        <a:lnTo>
                          <a:pt x="163" y="3496"/>
                        </a:lnTo>
                        <a:lnTo>
                          <a:pt x="163" y="3496"/>
                        </a:lnTo>
                        <a:cubicBezTo>
                          <a:pt x="166" y="3508"/>
                          <a:pt x="170" y="3520"/>
                          <a:pt x="173" y="3532"/>
                        </a:cubicBezTo>
                        <a:lnTo>
                          <a:pt x="294" y="3562"/>
                        </a:lnTo>
                        <a:cubicBezTo>
                          <a:pt x="641" y="3649"/>
                          <a:pt x="986" y="3750"/>
                          <a:pt x="1332" y="3849"/>
                        </a:cubicBezTo>
                        <a:cubicBezTo>
                          <a:pt x="1377" y="3862"/>
                          <a:pt x="1421" y="3891"/>
                          <a:pt x="1468" y="3891"/>
                        </a:cubicBezTo>
                        <a:cubicBezTo>
                          <a:pt x="1506" y="4028"/>
                          <a:pt x="1545" y="4166"/>
                          <a:pt x="1585" y="4303"/>
                        </a:cubicBezTo>
                        <a:cubicBezTo>
                          <a:pt x="1568" y="4298"/>
                          <a:pt x="1552" y="4295"/>
                          <a:pt x="1535" y="4290"/>
                        </a:cubicBezTo>
                        <a:cubicBezTo>
                          <a:pt x="1263" y="4209"/>
                          <a:pt x="993" y="4119"/>
                          <a:pt x="723" y="4036"/>
                        </a:cubicBezTo>
                        <a:cubicBezTo>
                          <a:pt x="622" y="4005"/>
                          <a:pt x="520" y="3974"/>
                          <a:pt x="419" y="3948"/>
                        </a:cubicBezTo>
                        <a:cubicBezTo>
                          <a:pt x="378" y="3937"/>
                          <a:pt x="336" y="3927"/>
                          <a:pt x="295" y="3919"/>
                        </a:cubicBezTo>
                        <a:lnTo>
                          <a:pt x="295" y="3919"/>
                        </a:lnTo>
                        <a:lnTo>
                          <a:pt x="307" y="3951"/>
                        </a:lnTo>
                        <a:lnTo>
                          <a:pt x="379" y="3973"/>
                        </a:lnTo>
                        <a:cubicBezTo>
                          <a:pt x="743" y="4078"/>
                          <a:pt x="1099" y="4209"/>
                          <a:pt x="1461" y="4315"/>
                        </a:cubicBezTo>
                        <a:cubicBezTo>
                          <a:pt x="1503" y="4328"/>
                          <a:pt x="1543" y="4338"/>
                          <a:pt x="1584" y="4350"/>
                        </a:cubicBezTo>
                        <a:cubicBezTo>
                          <a:pt x="1587" y="4350"/>
                          <a:pt x="1590" y="4352"/>
                          <a:pt x="1594" y="4352"/>
                        </a:cubicBezTo>
                        <a:cubicBezTo>
                          <a:pt x="1595" y="4352"/>
                          <a:pt x="1597" y="4350"/>
                          <a:pt x="1599" y="4350"/>
                        </a:cubicBezTo>
                        <a:cubicBezTo>
                          <a:pt x="1612" y="4392"/>
                          <a:pt x="1624" y="4436"/>
                          <a:pt x="1636" y="4478"/>
                        </a:cubicBezTo>
                        <a:cubicBezTo>
                          <a:pt x="1659" y="4555"/>
                          <a:pt x="1684" y="4634"/>
                          <a:pt x="1709" y="4711"/>
                        </a:cubicBezTo>
                        <a:lnTo>
                          <a:pt x="1704" y="4709"/>
                        </a:lnTo>
                        <a:cubicBezTo>
                          <a:pt x="1672" y="4699"/>
                          <a:pt x="1639" y="4692"/>
                          <a:pt x="1605" y="4689"/>
                        </a:cubicBezTo>
                        <a:cubicBezTo>
                          <a:pt x="1417" y="4654"/>
                          <a:pt x="1231" y="4612"/>
                          <a:pt x="1043" y="4568"/>
                        </a:cubicBezTo>
                        <a:cubicBezTo>
                          <a:pt x="869" y="4526"/>
                          <a:pt x="695" y="4483"/>
                          <a:pt x="522" y="4437"/>
                        </a:cubicBezTo>
                        <a:lnTo>
                          <a:pt x="522" y="4437"/>
                        </a:lnTo>
                        <a:cubicBezTo>
                          <a:pt x="532" y="4456"/>
                          <a:pt x="542" y="4476"/>
                          <a:pt x="552" y="4494"/>
                        </a:cubicBezTo>
                        <a:cubicBezTo>
                          <a:pt x="644" y="4523"/>
                          <a:pt x="738" y="4551"/>
                          <a:pt x="832" y="4578"/>
                        </a:cubicBezTo>
                        <a:cubicBezTo>
                          <a:pt x="944" y="4610"/>
                          <a:pt x="1057" y="4637"/>
                          <a:pt x="1169" y="4662"/>
                        </a:cubicBezTo>
                        <a:cubicBezTo>
                          <a:pt x="1253" y="4682"/>
                          <a:pt x="1340" y="4699"/>
                          <a:pt x="1426" y="4714"/>
                        </a:cubicBezTo>
                        <a:cubicBezTo>
                          <a:pt x="1511" y="4727"/>
                          <a:pt x="1599" y="4739"/>
                          <a:pt x="1684" y="4748"/>
                        </a:cubicBezTo>
                        <a:lnTo>
                          <a:pt x="1696" y="4748"/>
                        </a:lnTo>
                        <a:cubicBezTo>
                          <a:pt x="1704" y="4748"/>
                          <a:pt x="1713" y="4746"/>
                          <a:pt x="1721" y="4744"/>
                        </a:cubicBezTo>
                        <a:cubicBezTo>
                          <a:pt x="1770" y="4899"/>
                          <a:pt x="1823" y="5053"/>
                          <a:pt x="1879" y="5204"/>
                        </a:cubicBezTo>
                        <a:cubicBezTo>
                          <a:pt x="1870" y="5200"/>
                          <a:pt x="1860" y="5197"/>
                          <a:pt x="1852" y="5194"/>
                        </a:cubicBezTo>
                        <a:cubicBezTo>
                          <a:pt x="1828" y="5187"/>
                          <a:pt x="1807" y="5184"/>
                          <a:pt x="1783" y="5180"/>
                        </a:cubicBezTo>
                        <a:cubicBezTo>
                          <a:pt x="1481" y="5125"/>
                          <a:pt x="1176" y="5061"/>
                          <a:pt x="874" y="4992"/>
                        </a:cubicBezTo>
                        <a:lnTo>
                          <a:pt x="874" y="4992"/>
                        </a:lnTo>
                        <a:cubicBezTo>
                          <a:pt x="889" y="5013"/>
                          <a:pt x="906" y="5033"/>
                          <a:pt x="921" y="5053"/>
                        </a:cubicBezTo>
                        <a:cubicBezTo>
                          <a:pt x="1067" y="5090"/>
                          <a:pt x="1215" y="5122"/>
                          <a:pt x="1362" y="5153"/>
                        </a:cubicBezTo>
                        <a:cubicBezTo>
                          <a:pt x="1508" y="5184"/>
                          <a:pt x="1656" y="5214"/>
                          <a:pt x="1803" y="5234"/>
                        </a:cubicBezTo>
                        <a:cubicBezTo>
                          <a:pt x="1815" y="5236"/>
                          <a:pt x="1827" y="5236"/>
                          <a:pt x="1838" y="5237"/>
                        </a:cubicBezTo>
                        <a:cubicBezTo>
                          <a:pt x="1855" y="5237"/>
                          <a:pt x="1874" y="5236"/>
                          <a:pt x="1890" y="5234"/>
                        </a:cubicBezTo>
                        <a:cubicBezTo>
                          <a:pt x="1911" y="5284"/>
                          <a:pt x="1929" y="5336"/>
                          <a:pt x="1949" y="5387"/>
                        </a:cubicBezTo>
                        <a:cubicBezTo>
                          <a:pt x="1979" y="5464"/>
                          <a:pt x="2011" y="5539"/>
                          <a:pt x="2043" y="5615"/>
                        </a:cubicBezTo>
                        <a:cubicBezTo>
                          <a:pt x="2023" y="5610"/>
                          <a:pt x="1999" y="5611"/>
                          <a:pt x="1979" y="5608"/>
                        </a:cubicBezTo>
                        <a:cubicBezTo>
                          <a:pt x="1810" y="5573"/>
                          <a:pt x="1642" y="5529"/>
                          <a:pt x="1478" y="5477"/>
                        </a:cubicBezTo>
                        <a:lnTo>
                          <a:pt x="1243" y="5405"/>
                        </a:lnTo>
                        <a:lnTo>
                          <a:pt x="1243" y="5405"/>
                        </a:lnTo>
                        <a:cubicBezTo>
                          <a:pt x="1275" y="5435"/>
                          <a:pt x="1307" y="5465"/>
                          <a:pt x="1339" y="5492"/>
                        </a:cubicBezTo>
                        <a:cubicBezTo>
                          <a:pt x="1367" y="5504"/>
                          <a:pt x="1397" y="5514"/>
                          <a:pt x="1426" y="5524"/>
                        </a:cubicBezTo>
                        <a:cubicBezTo>
                          <a:pt x="1530" y="5559"/>
                          <a:pt x="1634" y="5591"/>
                          <a:pt x="1739" y="5618"/>
                        </a:cubicBezTo>
                        <a:cubicBezTo>
                          <a:pt x="1842" y="5645"/>
                          <a:pt x="1946" y="5665"/>
                          <a:pt x="2050" y="5680"/>
                        </a:cubicBezTo>
                        <a:cubicBezTo>
                          <a:pt x="2054" y="5680"/>
                          <a:pt x="2058" y="5682"/>
                          <a:pt x="2061" y="5682"/>
                        </a:cubicBezTo>
                        <a:cubicBezTo>
                          <a:pt x="2062" y="5682"/>
                          <a:pt x="2063" y="5682"/>
                          <a:pt x="2063" y="5682"/>
                        </a:cubicBezTo>
                        <a:cubicBezTo>
                          <a:pt x="2067" y="5680"/>
                          <a:pt x="2068" y="5680"/>
                          <a:pt x="2072" y="5678"/>
                        </a:cubicBezTo>
                        <a:cubicBezTo>
                          <a:pt x="2102" y="5747"/>
                          <a:pt x="2132" y="5818"/>
                          <a:pt x="2164" y="5888"/>
                        </a:cubicBezTo>
                        <a:cubicBezTo>
                          <a:pt x="2187" y="5940"/>
                          <a:pt x="2209" y="5995"/>
                          <a:pt x="2233" y="6047"/>
                        </a:cubicBezTo>
                        <a:cubicBezTo>
                          <a:pt x="2251" y="6054"/>
                          <a:pt x="2261" y="6058"/>
                          <a:pt x="2261" y="6058"/>
                        </a:cubicBezTo>
                        <a:cubicBezTo>
                          <a:pt x="2263" y="6021"/>
                          <a:pt x="2266" y="5985"/>
                          <a:pt x="2271" y="5950"/>
                        </a:cubicBezTo>
                        <a:cubicBezTo>
                          <a:pt x="2223" y="5836"/>
                          <a:pt x="2172" y="5724"/>
                          <a:pt x="2122" y="5610"/>
                        </a:cubicBezTo>
                        <a:cubicBezTo>
                          <a:pt x="2130" y="5605"/>
                          <a:pt x="2135" y="5600"/>
                          <a:pt x="2140" y="5591"/>
                        </a:cubicBezTo>
                        <a:cubicBezTo>
                          <a:pt x="2147" y="5576"/>
                          <a:pt x="2152" y="5561"/>
                          <a:pt x="2154" y="5546"/>
                        </a:cubicBezTo>
                        <a:cubicBezTo>
                          <a:pt x="2219" y="5318"/>
                          <a:pt x="2300" y="5091"/>
                          <a:pt x="2390" y="4865"/>
                        </a:cubicBezTo>
                        <a:cubicBezTo>
                          <a:pt x="2444" y="4729"/>
                          <a:pt x="2501" y="4593"/>
                          <a:pt x="2560" y="4457"/>
                        </a:cubicBezTo>
                        <a:lnTo>
                          <a:pt x="2560" y="4449"/>
                        </a:lnTo>
                        <a:cubicBezTo>
                          <a:pt x="2563" y="4410"/>
                          <a:pt x="2565" y="4372"/>
                          <a:pt x="2566" y="4333"/>
                        </a:cubicBezTo>
                        <a:lnTo>
                          <a:pt x="2566" y="4333"/>
                        </a:lnTo>
                        <a:cubicBezTo>
                          <a:pt x="2558" y="4350"/>
                          <a:pt x="2550" y="4369"/>
                          <a:pt x="2541" y="4385"/>
                        </a:cubicBezTo>
                        <a:cubicBezTo>
                          <a:pt x="2446" y="4600"/>
                          <a:pt x="2353" y="4816"/>
                          <a:pt x="2271" y="5034"/>
                        </a:cubicBezTo>
                        <a:cubicBezTo>
                          <a:pt x="2204" y="5204"/>
                          <a:pt x="2147" y="5377"/>
                          <a:pt x="2100" y="5551"/>
                        </a:cubicBezTo>
                        <a:cubicBezTo>
                          <a:pt x="2098" y="5553"/>
                          <a:pt x="2098" y="5554"/>
                          <a:pt x="2098" y="5556"/>
                        </a:cubicBezTo>
                        <a:cubicBezTo>
                          <a:pt x="2070" y="5491"/>
                          <a:pt x="2041" y="5425"/>
                          <a:pt x="2016" y="5360"/>
                        </a:cubicBezTo>
                        <a:cubicBezTo>
                          <a:pt x="1984" y="5283"/>
                          <a:pt x="1956" y="5205"/>
                          <a:pt x="1927" y="5128"/>
                        </a:cubicBezTo>
                        <a:cubicBezTo>
                          <a:pt x="1934" y="5122"/>
                          <a:pt x="1939" y="5113"/>
                          <a:pt x="1944" y="5105"/>
                        </a:cubicBezTo>
                        <a:cubicBezTo>
                          <a:pt x="1951" y="5093"/>
                          <a:pt x="1954" y="5083"/>
                          <a:pt x="1959" y="5071"/>
                        </a:cubicBezTo>
                        <a:cubicBezTo>
                          <a:pt x="2055" y="4828"/>
                          <a:pt x="2157" y="4583"/>
                          <a:pt x="2276" y="4343"/>
                        </a:cubicBezTo>
                        <a:cubicBezTo>
                          <a:pt x="2355" y="4186"/>
                          <a:pt x="2439" y="4030"/>
                          <a:pt x="2524" y="3875"/>
                        </a:cubicBezTo>
                        <a:cubicBezTo>
                          <a:pt x="2536" y="3852"/>
                          <a:pt x="2548" y="3830"/>
                          <a:pt x="2560" y="3808"/>
                        </a:cubicBezTo>
                        <a:cubicBezTo>
                          <a:pt x="2558" y="3775"/>
                          <a:pt x="2556" y="3741"/>
                          <a:pt x="2553" y="3708"/>
                        </a:cubicBezTo>
                        <a:cubicBezTo>
                          <a:pt x="2523" y="3756"/>
                          <a:pt x="2494" y="3802"/>
                          <a:pt x="2469" y="3849"/>
                        </a:cubicBezTo>
                        <a:cubicBezTo>
                          <a:pt x="2380" y="4003"/>
                          <a:pt x="2296" y="4161"/>
                          <a:pt x="2218" y="4320"/>
                        </a:cubicBezTo>
                        <a:cubicBezTo>
                          <a:pt x="2097" y="4561"/>
                          <a:pt x="1983" y="4805"/>
                          <a:pt x="1906" y="5056"/>
                        </a:cubicBezTo>
                        <a:lnTo>
                          <a:pt x="1901" y="5070"/>
                        </a:lnTo>
                        <a:cubicBezTo>
                          <a:pt x="1833" y="4885"/>
                          <a:pt x="1771" y="4699"/>
                          <a:pt x="1713" y="4509"/>
                        </a:cubicBezTo>
                        <a:cubicBezTo>
                          <a:pt x="1736" y="4462"/>
                          <a:pt x="1760" y="4415"/>
                          <a:pt x="1783" y="4369"/>
                        </a:cubicBezTo>
                        <a:cubicBezTo>
                          <a:pt x="1842" y="4251"/>
                          <a:pt x="1902" y="4134"/>
                          <a:pt x="1964" y="4018"/>
                        </a:cubicBezTo>
                        <a:cubicBezTo>
                          <a:pt x="2026" y="3902"/>
                          <a:pt x="2088" y="3787"/>
                          <a:pt x="2154" y="3672"/>
                        </a:cubicBezTo>
                        <a:cubicBezTo>
                          <a:pt x="2256" y="3486"/>
                          <a:pt x="2363" y="3303"/>
                          <a:pt x="2472" y="3119"/>
                        </a:cubicBezTo>
                        <a:cubicBezTo>
                          <a:pt x="2471" y="3106"/>
                          <a:pt x="2467" y="3092"/>
                          <a:pt x="2466" y="3079"/>
                        </a:cubicBezTo>
                        <a:cubicBezTo>
                          <a:pt x="2461" y="3079"/>
                          <a:pt x="2457" y="3082"/>
                          <a:pt x="2456" y="3085"/>
                        </a:cubicBezTo>
                        <a:cubicBezTo>
                          <a:pt x="2278" y="3366"/>
                          <a:pt x="2102" y="3644"/>
                          <a:pt x="1944" y="3932"/>
                        </a:cubicBezTo>
                        <a:cubicBezTo>
                          <a:pt x="1854" y="4098"/>
                          <a:pt x="1770" y="4266"/>
                          <a:pt x="1691" y="4441"/>
                        </a:cubicBezTo>
                        <a:cubicBezTo>
                          <a:pt x="1632" y="4249"/>
                          <a:pt x="1577" y="4058"/>
                          <a:pt x="1523" y="3865"/>
                        </a:cubicBezTo>
                        <a:cubicBezTo>
                          <a:pt x="1533" y="3840"/>
                          <a:pt x="1543" y="3813"/>
                          <a:pt x="1555" y="3787"/>
                        </a:cubicBezTo>
                        <a:cubicBezTo>
                          <a:pt x="1674" y="3491"/>
                          <a:pt x="1812" y="3203"/>
                          <a:pt x="1966" y="2924"/>
                        </a:cubicBezTo>
                        <a:cubicBezTo>
                          <a:pt x="2068" y="2735"/>
                          <a:pt x="2177" y="2550"/>
                          <a:pt x="2290" y="2368"/>
                        </a:cubicBezTo>
                        <a:cubicBezTo>
                          <a:pt x="2283" y="2351"/>
                          <a:pt x="2276" y="2332"/>
                          <a:pt x="2270" y="2316"/>
                        </a:cubicBezTo>
                        <a:cubicBezTo>
                          <a:pt x="2201" y="2421"/>
                          <a:pt x="2132" y="2529"/>
                          <a:pt x="2067" y="2638"/>
                        </a:cubicBezTo>
                        <a:cubicBezTo>
                          <a:pt x="1979" y="2784"/>
                          <a:pt x="1894" y="2933"/>
                          <a:pt x="1815" y="3085"/>
                        </a:cubicBezTo>
                        <a:cubicBezTo>
                          <a:pt x="1696" y="3314"/>
                          <a:pt x="1590" y="3548"/>
                          <a:pt x="1501" y="3790"/>
                        </a:cubicBezTo>
                        <a:cubicBezTo>
                          <a:pt x="1463" y="3651"/>
                          <a:pt x="1422" y="3511"/>
                          <a:pt x="1384" y="3374"/>
                        </a:cubicBezTo>
                        <a:lnTo>
                          <a:pt x="1392" y="3372"/>
                        </a:lnTo>
                        <a:cubicBezTo>
                          <a:pt x="1393" y="3373"/>
                          <a:pt x="1393" y="3373"/>
                          <a:pt x="1394" y="3373"/>
                        </a:cubicBezTo>
                        <a:cubicBezTo>
                          <a:pt x="1396" y="3373"/>
                          <a:pt x="1398" y="3371"/>
                          <a:pt x="1399" y="3369"/>
                        </a:cubicBezTo>
                        <a:cubicBezTo>
                          <a:pt x="1401" y="3366"/>
                          <a:pt x="1399" y="3364"/>
                          <a:pt x="1396" y="3362"/>
                        </a:cubicBezTo>
                        <a:cubicBezTo>
                          <a:pt x="1389" y="3355"/>
                          <a:pt x="1382" y="3350"/>
                          <a:pt x="1376" y="3344"/>
                        </a:cubicBezTo>
                        <a:cubicBezTo>
                          <a:pt x="1374" y="3339"/>
                          <a:pt x="1374" y="3334"/>
                          <a:pt x="1372" y="3327"/>
                        </a:cubicBezTo>
                        <a:cubicBezTo>
                          <a:pt x="1401" y="3267"/>
                          <a:pt x="1426" y="3204"/>
                          <a:pt x="1453" y="3142"/>
                        </a:cubicBezTo>
                        <a:cubicBezTo>
                          <a:pt x="1518" y="2991"/>
                          <a:pt x="1585" y="2842"/>
                          <a:pt x="1652" y="2693"/>
                        </a:cubicBezTo>
                        <a:cubicBezTo>
                          <a:pt x="1753" y="2468"/>
                          <a:pt x="1855" y="2245"/>
                          <a:pt x="1958" y="2022"/>
                        </a:cubicBezTo>
                        <a:cubicBezTo>
                          <a:pt x="1988" y="1957"/>
                          <a:pt x="2016" y="1893"/>
                          <a:pt x="2045" y="1827"/>
                        </a:cubicBezTo>
                        <a:cubicBezTo>
                          <a:pt x="2043" y="1822"/>
                          <a:pt x="2040" y="1817"/>
                          <a:pt x="2036" y="1812"/>
                        </a:cubicBezTo>
                        <a:cubicBezTo>
                          <a:pt x="2028" y="1796"/>
                          <a:pt x="2020" y="1780"/>
                          <a:pt x="2010" y="1764"/>
                        </a:cubicBezTo>
                        <a:cubicBezTo>
                          <a:pt x="1991" y="1799"/>
                          <a:pt x="1974" y="1834"/>
                          <a:pt x="1956" y="1869"/>
                        </a:cubicBezTo>
                        <a:cubicBezTo>
                          <a:pt x="1855" y="2074"/>
                          <a:pt x="1758" y="2280"/>
                          <a:pt x="1666" y="2488"/>
                        </a:cubicBezTo>
                        <a:cubicBezTo>
                          <a:pt x="1555" y="2740"/>
                          <a:pt x="1446" y="2991"/>
                          <a:pt x="1349" y="3246"/>
                        </a:cubicBezTo>
                        <a:cubicBezTo>
                          <a:pt x="1334" y="3189"/>
                          <a:pt x="1317" y="3132"/>
                          <a:pt x="1300" y="3075"/>
                        </a:cubicBezTo>
                        <a:cubicBezTo>
                          <a:pt x="1272" y="2971"/>
                          <a:pt x="1241" y="2866"/>
                          <a:pt x="1211" y="2760"/>
                        </a:cubicBezTo>
                        <a:lnTo>
                          <a:pt x="1211" y="2758"/>
                        </a:lnTo>
                        <a:cubicBezTo>
                          <a:pt x="1213" y="2757"/>
                          <a:pt x="1211" y="2753"/>
                          <a:pt x="1209" y="2752"/>
                        </a:cubicBezTo>
                        <a:lnTo>
                          <a:pt x="1201" y="2725"/>
                        </a:lnTo>
                        <a:cubicBezTo>
                          <a:pt x="1211" y="2721"/>
                          <a:pt x="1218" y="2716"/>
                          <a:pt x="1225" y="2710"/>
                        </a:cubicBezTo>
                        <a:cubicBezTo>
                          <a:pt x="1228" y="2706"/>
                          <a:pt x="1230" y="2703"/>
                          <a:pt x="1230" y="2698"/>
                        </a:cubicBezTo>
                        <a:cubicBezTo>
                          <a:pt x="1253" y="2648"/>
                          <a:pt x="1275" y="2594"/>
                          <a:pt x="1295" y="2542"/>
                        </a:cubicBezTo>
                        <a:cubicBezTo>
                          <a:pt x="1453" y="2158"/>
                          <a:pt x="1612" y="1774"/>
                          <a:pt x="1776" y="1390"/>
                        </a:cubicBezTo>
                        <a:lnTo>
                          <a:pt x="1745" y="1344"/>
                        </a:lnTo>
                        <a:cubicBezTo>
                          <a:pt x="1745" y="1346"/>
                          <a:pt x="1743" y="1348"/>
                          <a:pt x="1741" y="1351"/>
                        </a:cubicBezTo>
                        <a:cubicBezTo>
                          <a:pt x="1652" y="1544"/>
                          <a:pt x="1567" y="1737"/>
                          <a:pt x="1483" y="1931"/>
                        </a:cubicBezTo>
                        <a:cubicBezTo>
                          <a:pt x="1382" y="2166"/>
                          <a:pt x="1283" y="2399"/>
                          <a:pt x="1193" y="2638"/>
                        </a:cubicBezTo>
                        <a:cubicBezTo>
                          <a:pt x="1189" y="2644"/>
                          <a:pt x="1186" y="2651"/>
                          <a:pt x="1183" y="2659"/>
                        </a:cubicBezTo>
                        <a:cubicBezTo>
                          <a:pt x="1124" y="2455"/>
                          <a:pt x="1067" y="2250"/>
                          <a:pt x="1008" y="2047"/>
                        </a:cubicBezTo>
                        <a:cubicBezTo>
                          <a:pt x="1030" y="1994"/>
                          <a:pt x="1043" y="1940"/>
                          <a:pt x="1064" y="1888"/>
                        </a:cubicBezTo>
                        <a:cubicBezTo>
                          <a:pt x="1132" y="1702"/>
                          <a:pt x="1208" y="1517"/>
                          <a:pt x="1282" y="1333"/>
                        </a:cubicBezTo>
                        <a:cubicBezTo>
                          <a:pt x="1334" y="1204"/>
                          <a:pt x="1387" y="1076"/>
                          <a:pt x="1439" y="947"/>
                        </a:cubicBezTo>
                        <a:lnTo>
                          <a:pt x="1412" y="915"/>
                        </a:lnTo>
                        <a:cubicBezTo>
                          <a:pt x="1386" y="975"/>
                          <a:pt x="1359" y="1034"/>
                          <a:pt x="1332" y="1094"/>
                        </a:cubicBezTo>
                        <a:cubicBezTo>
                          <a:pt x="1277" y="1220"/>
                          <a:pt x="1223" y="1346"/>
                          <a:pt x="1174" y="1472"/>
                        </a:cubicBezTo>
                        <a:cubicBezTo>
                          <a:pt x="1107" y="1641"/>
                          <a:pt x="1048" y="1814"/>
                          <a:pt x="993" y="1987"/>
                        </a:cubicBezTo>
                        <a:cubicBezTo>
                          <a:pt x="971" y="1910"/>
                          <a:pt x="948" y="1832"/>
                          <a:pt x="926" y="1754"/>
                        </a:cubicBezTo>
                        <a:cubicBezTo>
                          <a:pt x="892" y="1630"/>
                          <a:pt x="857" y="1505"/>
                          <a:pt x="824" y="1381"/>
                        </a:cubicBezTo>
                        <a:cubicBezTo>
                          <a:pt x="849" y="1279"/>
                          <a:pt x="877" y="1175"/>
                          <a:pt x="908" y="1071"/>
                        </a:cubicBezTo>
                        <a:cubicBezTo>
                          <a:pt x="938" y="965"/>
                          <a:pt x="970" y="858"/>
                          <a:pt x="1003" y="752"/>
                        </a:cubicBezTo>
                        <a:cubicBezTo>
                          <a:pt x="1025" y="682"/>
                          <a:pt x="1048" y="611"/>
                          <a:pt x="1072" y="539"/>
                        </a:cubicBezTo>
                        <a:lnTo>
                          <a:pt x="1038" y="506"/>
                        </a:lnTo>
                        <a:cubicBezTo>
                          <a:pt x="993" y="630"/>
                          <a:pt x="950" y="754"/>
                          <a:pt x="911" y="880"/>
                        </a:cubicBezTo>
                        <a:cubicBezTo>
                          <a:pt x="869" y="1021"/>
                          <a:pt x="832" y="1163"/>
                          <a:pt x="802" y="1304"/>
                        </a:cubicBezTo>
                        <a:cubicBezTo>
                          <a:pt x="765" y="1172"/>
                          <a:pt x="730" y="1037"/>
                          <a:pt x="693" y="905"/>
                        </a:cubicBezTo>
                        <a:lnTo>
                          <a:pt x="693" y="905"/>
                        </a:lnTo>
                        <a:cubicBezTo>
                          <a:pt x="694" y="906"/>
                          <a:pt x="696" y="906"/>
                          <a:pt x="697" y="906"/>
                        </a:cubicBezTo>
                        <a:cubicBezTo>
                          <a:pt x="712" y="906"/>
                          <a:pt x="720" y="840"/>
                          <a:pt x="702" y="840"/>
                        </a:cubicBezTo>
                        <a:cubicBezTo>
                          <a:pt x="698" y="840"/>
                          <a:pt x="691" y="846"/>
                          <a:pt x="681" y="860"/>
                        </a:cubicBezTo>
                        <a:cubicBezTo>
                          <a:pt x="679" y="851"/>
                          <a:pt x="678" y="843"/>
                          <a:pt x="674" y="835"/>
                        </a:cubicBezTo>
                        <a:cubicBezTo>
                          <a:pt x="679" y="819"/>
                          <a:pt x="683" y="804"/>
                          <a:pt x="688" y="788"/>
                        </a:cubicBezTo>
                        <a:cubicBezTo>
                          <a:pt x="725" y="640"/>
                          <a:pt x="772" y="494"/>
                          <a:pt x="817" y="348"/>
                        </a:cubicBezTo>
                        <a:cubicBezTo>
                          <a:pt x="820" y="333"/>
                          <a:pt x="825" y="318"/>
                          <a:pt x="830" y="303"/>
                        </a:cubicBezTo>
                        <a:lnTo>
                          <a:pt x="788" y="266"/>
                        </a:lnTo>
                        <a:cubicBezTo>
                          <a:pt x="767" y="336"/>
                          <a:pt x="743" y="408"/>
                          <a:pt x="723" y="481"/>
                        </a:cubicBezTo>
                        <a:cubicBezTo>
                          <a:pt x="698" y="568"/>
                          <a:pt x="669" y="655"/>
                          <a:pt x="651" y="742"/>
                        </a:cubicBezTo>
                        <a:cubicBezTo>
                          <a:pt x="597" y="523"/>
                          <a:pt x="552" y="301"/>
                          <a:pt x="492" y="83"/>
                        </a:cubicBezTo>
                        <a:cubicBezTo>
                          <a:pt x="485" y="55"/>
                          <a:pt x="478" y="28"/>
                          <a:pt x="47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13" name="Google Shape;3422;p45"/>
                <p:cNvGrpSpPr/>
                <p:nvPr/>
              </p:nvGrpSpPr>
              <p:grpSpPr>
                <a:xfrm flipH="1">
                  <a:off x="8585277" y="2299299"/>
                  <a:ext cx="237732" cy="179491"/>
                  <a:chOff x="640764" y="4130359"/>
                  <a:chExt cx="131141" cy="99019"/>
                </a:xfrm>
              </p:grpSpPr>
              <p:sp>
                <p:nvSpPr>
                  <p:cNvPr id="1048997" name="Google Shape;3423;p45"/>
                  <p:cNvSpPr/>
                  <p:nvPr/>
                </p:nvSpPr>
                <p:spPr>
                  <a:xfrm>
                    <a:off x="640764" y="4130359"/>
                    <a:ext cx="15960" cy="17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437" extrusionOk="0">
                        <a:moveTo>
                          <a:pt x="277" y="1"/>
                        </a:moveTo>
                        <a:cubicBezTo>
                          <a:pt x="108" y="1"/>
                          <a:pt x="1" y="11"/>
                          <a:pt x="1" y="11"/>
                        </a:cubicBezTo>
                        <a:cubicBezTo>
                          <a:pt x="1" y="12"/>
                          <a:pt x="1" y="13"/>
                          <a:pt x="1" y="15"/>
                        </a:cubicBezTo>
                        <a:lnTo>
                          <a:pt x="1" y="15"/>
                        </a:lnTo>
                        <a:cubicBezTo>
                          <a:pt x="1" y="14"/>
                          <a:pt x="1" y="14"/>
                          <a:pt x="1" y="14"/>
                        </a:cubicBezTo>
                        <a:lnTo>
                          <a:pt x="1" y="14"/>
                        </a:lnTo>
                        <a:cubicBezTo>
                          <a:pt x="1" y="21"/>
                          <a:pt x="2" y="33"/>
                          <a:pt x="6" y="51"/>
                        </a:cubicBezTo>
                        <a:cubicBezTo>
                          <a:pt x="6" y="51"/>
                          <a:pt x="7" y="52"/>
                          <a:pt x="7" y="52"/>
                        </a:cubicBezTo>
                        <a:lnTo>
                          <a:pt x="7" y="52"/>
                        </a:lnTo>
                        <a:cubicBezTo>
                          <a:pt x="5" y="40"/>
                          <a:pt x="3" y="27"/>
                          <a:pt x="1" y="15"/>
                        </a:cubicBezTo>
                        <a:lnTo>
                          <a:pt x="1" y="15"/>
                        </a:lnTo>
                        <a:cubicBezTo>
                          <a:pt x="14" y="26"/>
                          <a:pt x="29" y="36"/>
                          <a:pt x="44" y="48"/>
                        </a:cubicBezTo>
                        <a:cubicBezTo>
                          <a:pt x="158" y="132"/>
                          <a:pt x="266" y="227"/>
                          <a:pt x="380" y="314"/>
                        </a:cubicBezTo>
                        <a:cubicBezTo>
                          <a:pt x="355" y="261"/>
                          <a:pt x="339" y="202"/>
                          <a:pt x="319" y="143"/>
                        </a:cubicBezTo>
                        <a:cubicBezTo>
                          <a:pt x="304" y="96"/>
                          <a:pt x="291" y="49"/>
                          <a:pt x="277" y="1"/>
                        </a:cubicBezTo>
                        <a:close/>
                        <a:moveTo>
                          <a:pt x="7" y="52"/>
                        </a:moveTo>
                        <a:cubicBezTo>
                          <a:pt x="29" y="182"/>
                          <a:pt x="58" y="311"/>
                          <a:pt x="98" y="437"/>
                        </a:cubicBezTo>
                        <a:cubicBezTo>
                          <a:pt x="96" y="430"/>
                          <a:pt x="95" y="425"/>
                          <a:pt x="93" y="418"/>
                        </a:cubicBezTo>
                        <a:cubicBezTo>
                          <a:pt x="125" y="412"/>
                          <a:pt x="158" y="407"/>
                          <a:pt x="190" y="402"/>
                        </a:cubicBezTo>
                        <a:cubicBezTo>
                          <a:pt x="259" y="390"/>
                          <a:pt x="328" y="380"/>
                          <a:pt x="396" y="371"/>
                        </a:cubicBezTo>
                        <a:cubicBezTo>
                          <a:pt x="292" y="288"/>
                          <a:pt x="190" y="199"/>
                          <a:pt x="86" y="113"/>
                        </a:cubicBezTo>
                        <a:cubicBezTo>
                          <a:pt x="60" y="93"/>
                          <a:pt x="33" y="72"/>
                          <a:pt x="7" y="52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8" name="Google Shape;3424;p45"/>
                  <p:cNvSpPr/>
                  <p:nvPr/>
                </p:nvSpPr>
                <p:spPr>
                  <a:xfrm>
                    <a:off x="644664" y="4146199"/>
                    <a:ext cx="64646" cy="5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8" h="1300" extrusionOk="0">
                        <a:moveTo>
                          <a:pt x="328" y="1"/>
                        </a:moveTo>
                        <a:lnTo>
                          <a:pt x="310" y="6"/>
                        </a:lnTo>
                        <a:cubicBezTo>
                          <a:pt x="259" y="18"/>
                          <a:pt x="209" y="31"/>
                          <a:pt x="160" y="41"/>
                        </a:cubicBezTo>
                        <a:cubicBezTo>
                          <a:pt x="110" y="53"/>
                          <a:pt x="60" y="63"/>
                          <a:pt x="11" y="71"/>
                        </a:cubicBezTo>
                        <a:cubicBezTo>
                          <a:pt x="8" y="61"/>
                          <a:pt x="4" y="51"/>
                          <a:pt x="1" y="43"/>
                        </a:cubicBezTo>
                        <a:lnTo>
                          <a:pt x="1" y="43"/>
                        </a:lnTo>
                        <a:cubicBezTo>
                          <a:pt x="28" y="129"/>
                          <a:pt x="61" y="224"/>
                          <a:pt x="102" y="326"/>
                        </a:cubicBezTo>
                        <a:lnTo>
                          <a:pt x="102" y="326"/>
                        </a:lnTo>
                        <a:cubicBezTo>
                          <a:pt x="167" y="314"/>
                          <a:pt x="233" y="301"/>
                          <a:pt x="298" y="288"/>
                        </a:cubicBezTo>
                        <a:cubicBezTo>
                          <a:pt x="402" y="268"/>
                          <a:pt x="504" y="242"/>
                          <a:pt x="606" y="221"/>
                        </a:cubicBezTo>
                        <a:cubicBezTo>
                          <a:pt x="605" y="216"/>
                          <a:pt x="603" y="211"/>
                          <a:pt x="601" y="204"/>
                        </a:cubicBezTo>
                        <a:cubicBezTo>
                          <a:pt x="511" y="137"/>
                          <a:pt x="419" y="68"/>
                          <a:pt x="328" y="1"/>
                        </a:cubicBezTo>
                        <a:close/>
                        <a:moveTo>
                          <a:pt x="102" y="326"/>
                        </a:moveTo>
                        <a:lnTo>
                          <a:pt x="102" y="326"/>
                        </a:lnTo>
                        <a:cubicBezTo>
                          <a:pt x="102" y="326"/>
                          <a:pt x="102" y="326"/>
                          <a:pt x="102" y="326"/>
                        </a:cubicBezTo>
                        <a:cubicBezTo>
                          <a:pt x="104" y="331"/>
                          <a:pt x="106" y="336"/>
                          <a:pt x="108" y="341"/>
                        </a:cubicBezTo>
                        <a:lnTo>
                          <a:pt x="108" y="341"/>
                        </a:lnTo>
                        <a:cubicBezTo>
                          <a:pt x="106" y="336"/>
                          <a:pt x="104" y="331"/>
                          <a:pt x="102" y="326"/>
                        </a:cubicBezTo>
                        <a:close/>
                        <a:moveTo>
                          <a:pt x="648" y="241"/>
                        </a:moveTo>
                        <a:cubicBezTo>
                          <a:pt x="638" y="244"/>
                          <a:pt x="628" y="246"/>
                          <a:pt x="616" y="249"/>
                        </a:cubicBezTo>
                        <a:cubicBezTo>
                          <a:pt x="512" y="276"/>
                          <a:pt x="407" y="306"/>
                          <a:pt x="301" y="330"/>
                        </a:cubicBezTo>
                        <a:cubicBezTo>
                          <a:pt x="241" y="345"/>
                          <a:pt x="180" y="356"/>
                          <a:pt x="120" y="368"/>
                        </a:cubicBezTo>
                        <a:cubicBezTo>
                          <a:pt x="116" y="358"/>
                          <a:pt x="112" y="349"/>
                          <a:pt x="108" y="341"/>
                        </a:cubicBezTo>
                        <a:lnTo>
                          <a:pt x="108" y="341"/>
                        </a:lnTo>
                        <a:cubicBezTo>
                          <a:pt x="189" y="537"/>
                          <a:pt x="299" y="756"/>
                          <a:pt x="449" y="972"/>
                        </a:cubicBezTo>
                        <a:lnTo>
                          <a:pt x="449" y="972"/>
                        </a:lnTo>
                        <a:cubicBezTo>
                          <a:pt x="496" y="959"/>
                          <a:pt x="541" y="945"/>
                          <a:pt x="588" y="932"/>
                        </a:cubicBezTo>
                        <a:cubicBezTo>
                          <a:pt x="694" y="898"/>
                          <a:pt x="799" y="863"/>
                          <a:pt x="905" y="829"/>
                        </a:cubicBezTo>
                        <a:cubicBezTo>
                          <a:pt x="1011" y="794"/>
                          <a:pt x="1118" y="761"/>
                          <a:pt x="1222" y="727"/>
                        </a:cubicBezTo>
                        <a:cubicBezTo>
                          <a:pt x="1242" y="720"/>
                          <a:pt x="1261" y="712"/>
                          <a:pt x="1279" y="705"/>
                        </a:cubicBezTo>
                        <a:cubicBezTo>
                          <a:pt x="1182" y="635"/>
                          <a:pt x="1086" y="563"/>
                          <a:pt x="989" y="492"/>
                        </a:cubicBezTo>
                        <a:cubicBezTo>
                          <a:pt x="982" y="494"/>
                          <a:pt x="975" y="496"/>
                          <a:pt x="969" y="499"/>
                        </a:cubicBezTo>
                        <a:cubicBezTo>
                          <a:pt x="910" y="517"/>
                          <a:pt x="851" y="533"/>
                          <a:pt x="791" y="549"/>
                        </a:cubicBezTo>
                        <a:cubicBezTo>
                          <a:pt x="732" y="566"/>
                          <a:pt x="673" y="581"/>
                          <a:pt x="613" y="596"/>
                        </a:cubicBezTo>
                        <a:cubicBezTo>
                          <a:pt x="499" y="625"/>
                          <a:pt x="385" y="653"/>
                          <a:pt x="269" y="680"/>
                        </a:cubicBezTo>
                        <a:lnTo>
                          <a:pt x="252" y="648"/>
                        </a:lnTo>
                        <a:lnTo>
                          <a:pt x="284" y="638"/>
                        </a:lnTo>
                        <a:cubicBezTo>
                          <a:pt x="450" y="595"/>
                          <a:pt x="615" y="549"/>
                          <a:pt x="781" y="506"/>
                        </a:cubicBezTo>
                        <a:cubicBezTo>
                          <a:pt x="823" y="494"/>
                          <a:pt x="865" y="484"/>
                          <a:pt x="905" y="474"/>
                        </a:cubicBezTo>
                        <a:cubicBezTo>
                          <a:pt x="920" y="471"/>
                          <a:pt x="935" y="467"/>
                          <a:pt x="949" y="462"/>
                        </a:cubicBezTo>
                        <a:cubicBezTo>
                          <a:pt x="897" y="424"/>
                          <a:pt x="843" y="385"/>
                          <a:pt x="791" y="346"/>
                        </a:cubicBezTo>
                        <a:cubicBezTo>
                          <a:pt x="744" y="311"/>
                          <a:pt x="697" y="276"/>
                          <a:pt x="648" y="241"/>
                        </a:cubicBezTo>
                        <a:close/>
                        <a:moveTo>
                          <a:pt x="449" y="972"/>
                        </a:moveTo>
                        <a:cubicBezTo>
                          <a:pt x="449" y="972"/>
                          <a:pt x="449" y="972"/>
                          <a:pt x="449" y="972"/>
                        </a:cubicBezTo>
                        <a:cubicBezTo>
                          <a:pt x="450" y="973"/>
                          <a:pt x="451" y="975"/>
                          <a:pt x="452" y="976"/>
                        </a:cubicBezTo>
                        <a:lnTo>
                          <a:pt x="452" y="976"/>
                        </a:lnTo>
                        <a:cubicBezTo>
                          <a:pt x="451" y="975"/>
                          <a:pt x="450" y="973"/>
                          <a:pt x="449" y="972"/>
                        </a:cubicBezTo>
                        <a:close/>
                        <a:moveTo>
                          <a:pt x="1314" y="730"/>
                        </a:moveTo>
                        <a:lnTo>
                          <a:pt x="1287" y="741"/>
                        </a:lnTo>
                        <a:cubicBezTo>
                          <a:pt x="1200" y="774"/>
                          <a:pt x="1113" y="806"/>
                          <a:pt x="1024" y="836"/>
                        </a:cubicBezTo>
                        <a:cubicBezTo>
                          <a:pt x="935" y="868"/>
                          <a:pt x="848" y="897"/>
                          <a:pt x="759" y="925"/>
                        </a:cubicBezTo>
                        <a:cubicBezTo>
                          <a:pt x="665" y="954"/>
                          <a:pt x="569" y="982"/>
                          <a:pt x="474" y="1006"/>
                        </a:cubicBezTo>
                        <a:cubicBezTo>
                          <a:pt x="467" y="995"/>
                          <a:pt x="459" y="985"/>
                          <a:pt x="452" y="976"/>
                        </a:cubicBezTo>
                        <a:lnTo>
                          <a:pt x="452" y="976"/>
                        </a:lnTo>
                        <a:cubicBezTo>
                          <a:pt x="525" y="1081"/>
                          <a:pt x="608" y="1185"/>
                          <a:pt x="702" y="1286"/>
                        </a:cubicBezTo>
                        <a:lnTo>
                          <a:pt x="715" y="1299"/>
                        </a:lnTo>
                        <a:cubicBezTo>
                          <a:pt x="746" y="1286"/>
                          <a:pt x="776" y="1272"/>
                          <a:pt x="806" y="1260"/>
                        </a:cubicBezTo>
                        <a:cubicBezTo>
                          <a:pt x="1037" y="1170"/>
                          <a:pt x="1271" y="1086"/>
                          <a:pt x="1500" y="992"/>
                        </a:cubicBezTo>
                        <a:lnTo>
                          <a:pt x="1608" y="947"/>
                        </a:lnTo>
                        <a:lnTo>
                          <a:pt x="1490" y="861"/>
                        </a:lnTo>
                        <a:lnTo>
                          <a:pt x="1314" y="73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8999" name="Google Shape;3425;p45"/>
                  <p:cNvSpPr/>
                  <p:nvPr/>
                </p:nvSpPr>
                <p:spPr>
                  <a:xfrm>
                    <a:off x="674414" y="4185034"/>
                    <a:ext cx="45911" cy="2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24" extrusionOk="0">
                        <a:moveTo>
                          <a:pt x="895" y="1"/>
                        </a:moveTo>
                        <a:cubicBezTo>
                          <a:pt x="787" y="53"/>
                          <a:pt x="680" y="100"/>
                          <a:pt x="571" y="144"/>
                        </a:cubicBezTo>
                        <a:cubicBezTo>
                          <a:pt x="398" y="214"/>
                          <a:pt x="224" y="279"/>
                          <a:pt x="49" y="343"/>
                        </a:cubicBezTo>
                        <a:lnTo>
                          <a:pt x="1" y="360"/>
                        </a:lnTo>
                        <a:cubicBezTo>
                          <a:pt x="93" y="454"/>
                          <a:pt x="190" y="541"/>
                          <a:pt x="294" y="622"/>
                        </a:cubicBezTo>
                        <a:lnTo>
                          <a:pt x="297" y="623"/>
                        </a:lnTo>
                        <a:cubicBezTo>
                          <a:pt x="302" y="622"/>
                          <a:pt x="306" y="618"/>
                          <a:pt x="311" y="615"/>
                        </a:cubicBezTo>
                        <a:cubicBezTo>
                          <a:pt x="418" y="553"/>
                          <a:pt x="526" y="496"/>
                          <a:pt x="635" y="439"/>
                        </a:cubicBezTo>
                        <a:cubicBezTo>
                          <a:pt x="797" y="353"/>
                          <a:pt x="960" y="271"/>
                          <a:pt x="1124" y="194"/>
                        </a:cubicBezTo>
                        <a:cubicBezTo>
                          <a:pt x="1129" y="191"/>
                          <a:pt x="1136" y="187"/>
                          <a:pt x="1141" y="184"/>
                        </a:cubicBezTo>
                        <a:cubicBezTo>
                          <a:pt x="1059" y="123"/>
                          <a:pt x="977" y="63"/>
                          <a:pt x="89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0" name="Google Shape;3426;p45"/>
                  <p:cNvSpPr/>
                  <p:nvPr/>
                </p:nvSpPr>
                <p:spPr>
                  <a:xfrm>
                    <a:off x="703480" y="4138922"/>
                    <a:ext cx="45549" cy="70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" h="1759" extrusionOk="0">
                        <a:moveTo>
                          <a:pt x="708" y="457"/>
                        </a:moveTo>
                        <a:cubicBezTo>
                          <a:pt x="713" y="462"/>
                          <a:pt x="717" y="466"/>
                          <a:pt x="722" y="470"/>
                        </a:cubicBezTo>
                        <a:lnTo>
                          <a:pt x="722" y="470"/>
                        </a:lnTo>
                        <a:cubicBezTo>
                          <a:pt x="722" y="470"/>
                          <a:pt x="722" y="469"/>
                          <a:pt x="722" y="469"/>
                        </a:cubicBezTo>
                        <a:lnTo>
                          <a:pt x="708" y="457"/>
                        </a:lnTo>
                        <a:close/>
                        <a:moveTo>
                          <a:pt x="0" y="1"/>
                        </a:moveTo>
                        <a:cubicBezTo>
                          <a:pt x="7" y="48"/>
                          <a:pt x="16" y="96"/>
                          <a:pt x="24" y="143"/>
                        </a:cubicBezTo>
                        <a:cubicBezTo>
                          <a:pt x="49" y="309"/>
                          <a:pt x="76" y="475"/>
                          <a:pt x="104" y="640"/>
                        </a:cubicBezTo>
                        <a:cubicBezTo>
                          <a:pt x="123" y="749"/>
                          <a:pt x="143" y="859"/>
                          <a:pt x="161" y="969"/>
                        </a:cubicBezTo>
                        <a:cubicBezTo>
                          <a:pt x="170" y="1014"/>
                          <a:pt x="180" y="1059"/>
                          <a:pt x="187" y="1104"/>
                        </a:cubicBezTo>
                        <a:lnTo>
                          <a:pt x="195" y="1111"/>
                        </a:lnTo>
                        <a:lnTo>
                          <a:pt x="212" y="1111"/>
                        </a:lnTo>
                        <a:cubicBezTo>
                          <a:pt x="213" y="1110"/>
                          <a:pt x="213" y="1110"/>
                          <a:pt x="214" y="1110"/>
                        </a:cubicBezTo>
                        <a:cubicBezTo>
                          <a:pt x="216" y="1110"/>
                          <a:pt x="217" y="1111"/>
                          <a:pt x="217" y="1113"/>
                        </a:cubicBezTo>
                        <a:cubicBezTo>
                          <a:pt x="217" y="1114"/>
                          <a:pt x="217" y="1116"/>
                          <a:pt x="215" y="1118"/>
                        </a:cubicBezTo>
                        <a:lnTo>
                          <a:pt x="210" y="1121"/>
                        </a:lnTo>
                        <a:lnTo>
                          <a:pt x="432" y="1282"/>
                        </a:lnTo>
                        <a:cubicBezTo>
                          <a:pt x="390" y="1113"/>
                          <a:pt x="361" y="940"/>
                          <a:pt x="343" y="766"/>
                        </a:cubicBezTo>
                        <a:cubicBezTo>
                          <a:pt x="329" y="648"/>
                          <a:pt x="321" y="531"/>
                          <a:pt x="316" y="412"/>
                        </a:cubicBezTo>
                        <a:cubicBezTo>
                          <a:pt x="311" y="324"/>
                          <a:pt x="309" y="236"/>
                          <a:pt x="307" y="148"/>
                        </a:cubicBezTo>
                        <a:lnTo>
                          <a:pt x="307" y="148"/>
                        </a:lnTo>
                        <a:cubicBezTo>
                          <a:pt x="317" y="153"/>
                          <a:pt x="329" y="160"/>
                          <a:pt x="338" y="165"/>
                        </a:cubicBezTo>
                        <a:cubicBezTo>
                          <a:pt x="344" y="314"/>
                          <a:pt x="353" y="462"/>
                          <a:pt x="366" y="610"/>
                        </a:cubicBezTo>
                        <a:cubicBezTo>
                          <a:pt x="385" y="828"/>
                          <a:pt x="415" y="1042"/>
                          <a:pt x="460" y="1255"/>
                        </a:cubicBezTo>
                        <a:cubicBezTo>
                          <a:pt x="463" y="1274"/>
                          <a:pt x="468" y="1294"/>
                          <a:pt x="472" y="1312"/>
                        </a:cubicBezTo>
                        <a:cubicBezTo>
                          <a:pt x="574" y="1386"/>
                          <a:pt x="676" y="1458"/>
                          <a:pt x="780" y="1530"/>
                        </a:cubicBezTo>
                        <a:cubicBezTo>
                          <a:pt x="759" y="1403"/>
                          <a:pt x="744" y="1275"/>
                          <a:pt x="732" y="1145"/>
                        </a:cubicBezTo>
                        <a:cubicBezTo>
                          <a:pt x="710" y="920"/>
                          <a:pt x="705" y="692"/>
                          <a:pt x="698" y="460"/>
                        </a:cubicBezTo>
                        <a:cubicBezTo>
                          <a:pt x="698" y="457"/>
                          <a:pt x="700" y="454"/>
                          <a:pt x="702" y="452"/>
                        </a:cubicBezTo>
                        <a:lnTo>
                          <a:pt x="708" y="457"/>
                        </a:lnTo>
                        <a:lnTo>
                          <a:pt x="708" y="457"/>
                        </a:lnTo>
                        <a:cubicBezTo>
                          <a:pt x="660" y="413"/>
                          <a:pt x="609" y="367"/>
                          <a:pt x="554" y="321"/>
                        </a:cubicBezTo>
                        <a:cubicBezTo>
                          <a:pt x="410" y="200"/>
                          <a:pt x="249" y="103"/>
                          <a:pt x="76" y="31"/>
                        </a:cubicBezTo>
                        <a:cubicBezTo>
                          <a:pt x="51" y="21"/>
                          <a:pt x="26" y="11"/>
                          <a:pt x="0" y="1"/>
                        </a:cubicBezTo>
                        <a:close/>
                        <a:moveTo>
                          <a:pt x="722" y="470"/>
                        </a:moveTo>
                        <a:cubicBezTo>
                          <a:pt x="728" y="619"/>
                          <a:pt x="739" y="764"/>
                          <a:pt x="750" y="910"/>
                        </a:cubicBezTo>
                        <a:cubicBezTo>
                          <a:pt x="757" y="1000"/>
                          <a:pt x="765" y="1091"/>
                          <a:pt x="775" y="1180"/>
                        </a:cubicBezTo>
                        <a:cubicBezTo>
                          <a:pt x="784" y="1270"/>
                          <a:pt x="794" y="1359"/>
                          <a:pt x="804" y="1450"/>
                        </a:cubicBezTo>
                        <a:cubicBezTo>
                          <a:pt x="809" y="1485"/>
                          <a:pt x="814" y="1520"/>
                          <a:pt x="817" y="1556"/>
                        </a:cubicBezTo>
                        <a:cubicBezTo>
                          <a:pt x="921" y="1626"/>
                          <a:pt x="1027" y="1695"/>
                          <a:pt x="1133" y="1758"/>
                        </a:cubicBezTo>
                        <a:cubicBezTo>
                          <a:pt x="1133" y="1755"/>
                          <a:pt x="1131" y="1752"/>
                          <a:pt x="1129" y="1748"/>
                        </a:cubicBezTo>
                        <a:cubicBezTo>
                          <a:pt x="1079" y="1581"/>
                          <a:pt x="1050" y="1400"/>
                          <a:pt x="1027" y="1217"/>
                        </a:cubicBezTo>
                        <a:cubicBezTo>
                          <a:pt x="1012" y="1096"/>
                          <a:pt x="1000" y="974"/>
                          <a:pt x="990" y="851"/>
                        </a:cubicBezTo>
                        <a:cubicBezTo>
                          <a:pt x="988" y="814"/>
                          <a:pt x="987" y="777"/>
                          <a:pt x="983" y="740"/>
                        </a:cubicBezTo>
                        <a:cubicBezTo>
                          <a:pt x="928" y="677"/>
                          <a:pt x="866" y="611"/>
                          <a:pt x="797" y="542"/>
                        </a:cubicBezTo>
                        <a:cubicBezTo>
                          <a:pt x="773" y="519"/>
                          <a:pt x="748" y="495"/>
                          <a:pt x="722" y="47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1" name="Google Shape;3427;p45"/>
                  <p:cNvSpPr/>
                  <p:nvPr/>
                </p:nvSpPr>
                <p:spPr>
                  <a:xfrm>
                    <a:off x="744728" y="4170642"/>
                    <a:ext cx="15960" cy="45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113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3" y="17"/>
                          <a:pt x="4" y="35"/>
                          <a:pt x="6" y="52"/>
                        </a:cubicBezTo>
                        <a:cubicBezTo>
                          <a:pt x="14" y="174"/>
                          <a:pt x="26" y="295"/>
                          <a:pt x="41" y="416"/>
                        </a:cubicBezTo>
                        <a:cubicBezTo>
                          <a:pt x="65" y="597"/>
                          <a:pt x="98" y="773"/>
                          <a:pt x="137" y="946"/>
                        </a:cubicBezTo>
                        <a:cubicBezTo>
                          <a:pt x="139" y="953"/>
                          <a:pt x="140" y="961"/>
                          <a:pt x="142" y="969"/>
                        </a:cubicBezTo>
                        <a:cubicBezTo>
                          <a:pt x="142" y="976"/>
                          <a:pt x="142" y="983"/>
                          <a:pt x="142" y="990"/>
                        </a:cubicBezTo>
                        <a:cubicBezTo>
                          <a:pt x="185" y="1016"/>
                          <a:pt x="231" y="1043"/>
                          <a:pt x="276" y="1068"/>
                        </a:cubicBezTo>
                        <a:cubicBezTo>
                          <a:pt x="316" y="1090"/>
                          <a:pt x="357" y="1110"/>
                          <a:pt x="397" y="1131"/>
                        </a:cubicBezTo>
                        <a:lnTo>
                          <a:pt x="397" y="1127"/>
                        </a:lnTo>
                        <a:cubicBezTo>
                          <a:pt x="357" y="1013"/>
                          <a:pt x="325" y="896"/>
                          <a:pt x="298" y="777"/>
                        </a:cubicBezTo>
                        <a:cubicBezTo>
                          <a:pt x="263" y="624"/>
                          <a:pt x="232" y="466"/>
                          <a:pt x="207" y="310"/>
                        </a:cubicBezTo>
                        <a:cubicBezTo>
                          <a:pt x="204" y="297"/>
                          <a:pt x="202" y="283"/>
                          <a:pt x="201" y="270"/>
                        </a:cubicBezTo>
                        <a:cubicBezTo>
                          <a:pt x="140" y="176"/>
                          <a:pt x="73" y="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2" name="Google Shape;3428;p45"/>
                  <p:cNvSpPr/>
                  <p:nvPr/>
                </p:nvSpPr>
                <p:spPr>
                  <a:xfrm>
                    <a:off x="662353" y="4130721"/>
                    <a:ext cx="19981" cy="31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" h="79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4" y="49"/>
                          <a:pt x="27" y="97"/>
                          <a:pt x="41" y="144"/>
                        </a:cubicBezTo>
                        <a:cubicBezTo>
                          <a:pt x="62" y="216"/>
                          <a:pt x="84" y="287"/>
                          <a:pt x="106" y="356"/>
                        </a:cubicBezTo>
                        <a:cubicBezTo>
                          <a:pt x="129" y="424"/>
                          <a:pt x="151" y="490"/>
                          <a:pt x="176" y="555"/>
                        </a:cubicBezTo>
                        <a:cubicBezTo>
                          <a:pt x="242" y="604"/>
                          <a:pt x="307" y="654"/>
                          <a:pt x="373" y="703"/>
                        </a:cubicBezTo>
                        <a:cubicBezTo>
                          <a:pt x="415" y="733"/>
                          <a:pt x="455" y="763"/>
                          <a:pt x="497" y="792"/>
                        </a:cubicBezTo>
                        <a:cubicBezTo>
                          <a:pt x="463" y="676"/>
                          <a:pt x="431" y="559"/>
                          <a:pt x="405" y="438"/>
                        </a:cubicBezTo>
                        <a:cubicBezTo>
                          <a:pt x="384" y="349"/>
                          <a:pt x="368" y="258"/>
                          <a:pt x="351" y="166"/>
                        </a:cubicBezTo>
                        <a:cubicBezTo>
                          <a:pt x="344" y="121"/>
                          <a:pt x="336" y="77"/>
                          <a:pt x="329" y="34"/>
                        </a:cubicBezTo>
                        <a:cubicBezTo>
                          <a:pt x="213" y="17"/>
                          <a:pt x="103" y="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3" name="Google Shape;3429;p45"/>
                  <p:cNvSpPr/>
                  <p:nvPr/>
                </p:nvSpPr>
                <p:spPr>
                  <a:xfrm>
                    <a:off x="676705" y="4132168"/>
                    <a:ext cx="20021" cy="4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" h="101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9" y="93"/>
                          <a:pt x="37" y="185"/>
                          <a:pt x="58" y="278"/>
                        </a:cubicBezTo>
                        <a:cubicBezTo>
                          <a:pt x="83" y="409"/>
                          <a:pt x="111" y="539"/>
                          <a:pt x="141" y="670"/>
                        </a:cubicBezTo>
                        <a:cubicBezTo>
                          <a:pt x="150" y="707"/>
                          <a:pt x="163" y="742"/>
                          <a:pt x="170" y="779"/>
                        </a:cubicBezTo>
                        <a:cubicBezTo>
                          <a:pt x="279" y="858"/>
                          <a:pt x="388" y="935"/>
                          <a:pt x="497" y="1014"/>
                        </a:cubicBezTo>
                        <a:cubicBezTo>
                          <a:pt x="497" y="1009"/>
                          <a:pt x="495" y="1004"/>
                          <a:pt x="494" y="999"/>
                        </a:cubicBezTo>
                        <a:cubicBezTo>
                          <a:pt x="455" y="833"/>
                          <a:pt x="423" y="664"/>
                          <a:pt x="391" y="492"/>
                        </a:cubicBezTo>
                        <a:cubicBezTo>
                          <a:pt x="366" y="352"/>
                          <a:pt x="341" y="209"/>
                          <a:pt x="318" y="66"/>
                        </a:cubicBezTo>
                        <a:lnTo>
                          <a:pt x="318" y="61"/>
                        </a:lnTo>
                        <a:cubicBezTo>
                          <a:pt x="256" y="46"/>
                          <a:pt x="192" y="33"/>
                          <a:pt x="130" y="21"/>
                        </a:cubicBezTo>
                        <a:cubicBezTo>
                          <a:pt x="86" y="13"/>
                          <a:pt x="43" y="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4" name="Google Shape;3430;p45"/>
                  <p:cNvSpPr/>
                  <p:nvPr/>
                </p:nvSpPr>
                <p:spPr>
                  <a:xfrm>
                    <a:off x="653307" y="4130439"/>
                    <a:ext cx="14473" cy="21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" h="534" extrusionOk="0">
                        <a:moveTo>
                          <a:pt x="1" y="0"/>
                        </a:moveTo>
                        <a:cubicBezTo>
                          <a:pt x="4" y="10"/>
                          <a:pt x="7" y="21"/>
                          <a:pt x="9" y="31"/>
                        </a:cubicBezTo>
                        <a:cubicBezTo>
                          <a:pt x="41" y="128"/>
                          <a:pt x="69" y="225"/>
                          <a:pt x="103" y="321"/>
                        </a:cubicBezTo>
                        <a:cubicBezTo>
                          <a:pt x="108" y="331"/>
                          <a:pt x="111" y="341"/>
                          <a:pt x="115" y="351"/>
                        </a:cubicBezTo>
                        <a:lnTo>
                          <a:pt x="126" y="361"/>
                        </a:lnTo>
                        <a:cubicBezTo>
                          <a:pt x="127" y="345"/>
                          <a:pt x="130" y="339"/>
                          <a:pt x="135" y="339"/>
                        </a:cubicBezTo>
                        <a:cubicBezTo>
                          <a:pt x="146" y="339"/>
                          <a:pt x="163" y="377"/>
                          <a:pt x="150" y="378"/>
                        </a:cubicBezTo>
                        <a:cubicBezTo>
                          <a:pt x="220" y="430"/>
                          <a:pt x="291" y="483"/>
                          <a:pt x="360" y="534"/>
                        </a:cubicBezTo>
                        <a:cubicBezTo>
                          <a:pt x="324" y="445"/>
                          <a:pt x="291" y="354"/>
                          <a:pt x="262" y="262"/>
                        </a:cubicBezTo>
                        <a:cubicBezTo>
                          <a:pt x="235" y="178"/>
                          <a:pt x="214" y="93"/>
                          <a:pt x="192" y="5"/>
                        </a:cubicBezTo>
                        <a:lnTo>
                          <a:pt x="153" y="4"/>
                        </a:lnTo>
                        <a:cubicBezTo>
                          <a:pt x="108" y="2"/>
                          <a:pt x="64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5" name="Google Shape;3431;p45"/>
                  <p:cNvSpPr/>
                  <p:nvPr/>
                </p:nvSpPr>
                <p:spPr>
                  <a:xfrm>
                    <a:off x="754457" y="4184311"/>
                    <a:ext cx="15960" cy="36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" h="915" extrusionOk="0">
                        <a:moveTo>
                          <a:pt x="0" y="1"/>
                        </a:moveTo>
                        <a:cubicBezTo>
                          <a:pt x="19" y="98"/>
                          <a:pt x="37" y="197"/>
                          <a:pt x="58" y="294"/>
                        </a:cubicBezTo>
                        <a:cubicBezTo>
                          <a:pt x="91" y="453"/>
                          <a:pt x="131" y="609"/>
                          <a:pt x="180" y="760"/>
                        </a:cubicBezTo>
                        <a:cubicBezTo>
                          <a:pt x="185" y="769"/>
                          <a:pt x="188" y="779"/>
                          <a:pt x="190" y="791"/>
                        </a:cubicBezTo>
                        <a:cubicBezTo>
                          <a:pt x="190" y="797"/>
                          <a:pt x="188" y="802"/>
                          <a:pt x="187" y="809"/>
                        </a:cubicBezTo>
                        <a:cubicBezTo>
                          <a:pt x="257" y="844"/>
                          <a:pt x="328" y="879"/>
                          <a:pt x="396" y="915"/>
                        </a:cubicBezTo>
                        <a:cubicBezTo>
                          <a:pt x="354" y="834"/>
                          <a:pt x="317" y="752"/>
                          <a:pt x="286" y="666"/>
                        </a:cubicBezTo>
                        <a:cubicBezTo>
                          <a:pt x="274" y="635"/>
                          <a:pt x="264" y="604"/>
                          <a:pt x="252" y="572"/>
                        </a:cubicBezTo>
                        <a:cubicBezTo>
                          <a:pt x="240" y="541"/>
                          <a:pt x="229" y="509"/>
                          <a:pt x="217" y="475"/>
                        </a:cubicBezTo>
                        <a:cubicBezTo>
                          <a:pt x="200" y="427"/>
                          <a:pt x="180" y="376"/>
                          <a:pt x="160" y="324"/>
                        </a:cubicBezTo>
                        <a:cubicBezTo>
                          <a:pt x="151" y="307"/>
                          <a:pt x="145" y="289"/>
                          <a:pt x="138" y="272"/>
                        </a:cubicBezTo>
                        <a:cubicBezTo>
                          <a:pt x="123" y="237"/>
                          <a:pt x="106" y="202"/>
                          <a:pt x="89" y="165"/>
                        </a:cubicBezTo>
                        <a:cubicBezTo>
                          <a:pt x="71" y="128"/>
                          <a:pt x="51" y="91"/>
                          <a:pt x="31" y="53"/>
                        </a:cubicBezTo>
                        <a:cubicBezTo>
                          <a:pt x="21" y="36"/>
                          <a:pt x="9" y="17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6" name="Google Shape;3432;p45"/>
                  <p:cNvSpPr/>
                  <p:nvPr/>
                </p:nvSpPr>
                <p:spPr>
                  <a:xfrm>
                    <a:off x="690816" y="4135022"/>
                    <a:ext cx="18453" cy="470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" h="1170" extrusionOk="0">
                        <a:moveTo>
                          <a:pt x="0" y="0"/>
                        </a:moveTo>
                        <a:cubicBezTo>
                          <a:pt x="52" y="277"/>
                          <a:pt x="107" y="554"/>
                          <a:pt x="163" y="829"/>
                        </a:cubicBezTo>
                        <a:cubicBezTo>
                          <a:pt x="171" y="866"/>
                          <a:pt x="180" y="903"/>
                          <a:pt x="186" y="941"/>
                        </a:cubicBezTo>
                        <a:cubicBezTo>
                          <a:pt x="186" y="943"/>
                          <a:pt x="188" y="946"/>
                          <a:pt x="188" y="950"/>
                        </a:cubicBezTo>
                        <a:cubicBezTo>
                          <a:pt x="186" y="956"/>
                          <a:pt x="185" y="963"/>
                          <a:pt x="180" y="968"/>
                        </a:cubicBezTo>
                        <a:lnTo>
                          <a:pt x="195" y="978"/>
                        </a:lnTo>
                        <a:cubicBezTo>
                          <a:pt x="196" y="978"/>
                          <a:pt x="198" y="980"/>
                          <a:pt x="198" y="982"/>
                        </a:cubicBezTo>
                        <a:lnTo>
                          <a:pt x="366" y="1102"/>
                        </a:lnTo>
                        <a:cubicBezTo>
                          <a:pt x="396" y="1124"/>
                          <a:pt x="426" y="1148"/>
                          <a:pt x="458" y="1169"/>
                        </a:cubicBezTo>
                        <a:cubicBezTo>
                          <a:pt x="416" y="990"/>
                          <a:pt x="381" y="807"/>
                          <a:pt x="351" y="624"/>
                        </a:cubicBezTo>
                        <a:cubicBezTo>
                          <a:pt x="324" y="472"/>
                          <a:pt x="300" y="317"/>
                          <a:pt x="280" y="163"/>
                        </a:cubicBezTo>
                        <a:cubicBezTo>
                          <a:pt x="275" y="136"/>
                          <a:pt x="274" y="109"/>
                          <a:pt x="270" y="83"/>
                        </a:cubicBezTo>
                        <a:cubicBezTo>
                          <a:pt x="181" y="51"/>
                          <a:pt x="91" y="2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7" name="Google Shape;3433;p45"/>
                  <p:cNvSpPr/>
                  <p:nvPr/>
                </p:nvSpPr>
                <p:spPr>
                  <a:xfrm>
                    <a:off x="687077" y="4193276"/>
                    <a:ext cx="43298" cy="23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" h="576" extrusionOk="0">
                        <a:moveTo>
                          <a:pt x="855" y="1"/>
                        </a:moveTo>
                        <a:cubicBezTo>
                          <a:pt x="829" y="22"/>
                          <a:pt x="794" y="31"/>
                          <a:pt x="764" y="44"/>
                        </a:cubicBezTo>
                        <a:cubicBezTo>
                          <a:pt x="536" y="157"/>
                          <a:pt x="306" y="271"/>
                          <a:pt x="80" y="391"/>
                        </a:cubicBezTo>
                        <a:lnTo>
                          <a:pt x="1" y="433"/>
                        </a:lnTo>
                        <a:cubicBezTo>
                          <a:pt x="70" y="484"/>
                          <a:pt x="140" y="532"/>
                          <a:pt x="214" y="576"/>
                        </a:cubicBezTo>
                        <a:cubicBezTo>
                          <a:pt x="241" y="561"/>
                          <a:pt x="268" y="546"/>
                          <a:pt x="294" y="532"/>
                        </a:cubicBezTo>
                        <a:cubicBezTo>
                          <a:pt x="362" y="497"/>
                          <a:pt x="429" y="464"/>
                          <a:pt x="496" y="432"/>
                        </a:cubicBezTo>
                        <a:cubicBezTo>
                          <a:pt x="677" y="346"/>
                          <a:pt x="860" y="264"/>
                          <a:pt x="1042" y="177"/>
                        </a:cubicBezTo>
                        <a:cubicBezTo>
                          <a:pt x="1054" y="172"/>
                          <a:pt x="1064" y="165"/>
                          <a:pt x="1076" y="160"/>
                        </a:cubicBezTo>
                        <a:cubicBezTo>
                          <a:pt x="1002" y="108"/>
                          <a:pt x="928" y="54"/>
                          <a:pt x="85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8" name="Google Shape;3434;p45"/>
                  <p:cNvSpPr/>
                  <p:nvPr/>
                </p:nvSpPr>
                <p:spPr>
                  <a:xfrm>
                    <a:off x="696485" y="4200432"/>
                    <a:ext cx="42775" cy="22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" h="559" extrusionOk="0">
                        <a:moveTo>
                          <a:pt x="867" y="0"/>
                        </a:moveTo>
                        <a:cubicBezTo>
                          <a:pt x="866" y="2"/>
                          <a:pt x="866" y="2"/>
                          <a:pt x="864" y="4"/>
                        </a:cubicBezTo>
                        <a:cubicBezTo>
                          <a:pt x="862" y="5"/>
                          <a:pt x="860" y="7"/>
                          <a:pt x="859" y="7"/>
                        </a:cubicBezTo>
                        <a:cubicBezTo>
                          <a:pt x="832" y="21"/>
                          <a:pt x="805" y="34"/>
                          <a:pt x="778" y="47"/>
                        </a:cubicBezTo>
                        <a:cubicBezTo>
                          <a:pt x="535" y="166"/>
                          <a:pt x="290" y="267"/>
                          <a:pt x="49" y="386"/>
                        </a:cubicBezTo>
                        <a:lnTo>
                          <a:pt x="0" y="410"/>
                        </a:lnTo>
                        <a:cubicBezTo>
                          <a:pt x="96" y="467"/>
                          <a:pt x="196" y="517"/>
                          <a:pt x="300" y="559"/>
                        </a:cubicBezTo>
                        <a:cubicBezTo>
                          <a:pt x="414" y="500"/>
                          <a:pt x="527" y="440"/>
                          <a:pt x="641" y="378"/>
                        </a:cubicBezTo>
                        <a:cubicBezTo>
                          <a:pt x="762" y="312"/>
                          <a:pt x="879" y="244"/>
                          <a:pt x="996" y="173"/>
                        </a:cubicBezTo>
                        <a:cubicBezTo>
                          <a:pt x="1016" y="160"/>
                          <a:pt x="1038" y="146"/>
                          <a:pt x="1060" y="136"/>
                        </a:cubicBezTo>
                        <a:lnTo>
                          <a:pt x="1063" y="136"/>
                        </a:lnTo>
                        <a:cubicBezTo>
                          <a:pt x="1021" y="108"/>
                          <a:pt x="978" y="78"/>
                          <a:pt x="936" y="49"/>
                        </a:cubicBezTo>
                        <a:cubicBezTo>
                          <a:pt x="912" y="34"/>
                          <a:pt x="891" y="17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09" name="Google Shape;3435;p45"/>
                  <p:cNvSpPr/>
                  <p:nvPr/>
                </p:nvSpPr>
                <p:spPr>
                  <a:xfrm>
                    <a:off x="726757" y="4213297"/>
                    <a:ext cx="33529" cy="16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400" extrusionOk="0">
                        <a:moveTo>
                          <a:pt x="606" y="1"/>
                        </a:moveTo>
                        <a:cubicBezTo>
                          <a:pt x="597" y="11"/>
                          <a:pt x="587" y="19"/>
                          <a:pt x="577" y="28"/>
                        </a:cubicBezTo>
                        <a:cubicBezTo>
                          <a:pt x="570" y="33"/>
                          <a:pt x="564" y="38"/>
                          <a:pt x="557" y="43"/>
                        </a:cubicBezTo>
                        <a:cubicBezTo>
                          <a:pt x="466" y="103"/>
                          <a:pt x="374" y="157"/>
                          <a:pt x="280" y="212"/>
                        </a:cubicBezTo>
                        <a:cubicBezTo>
                          <a:pt x="188" y="266"/>
                          <a:pt x="94" y="319"/>
                          <a:pt x="0" y="370"/>
                        </a:cubicBezTo>
                        <a:cubicBezTo>
                          <a:pt x="47" y="378"/>
                          <a:pt x="96" y="385"/>
                          <a:pt x="143" y="390"/>
                        </a:cubicBezTo>
                        <a:cubicBezTo>
                          <a:pt x="200" y="397"/>
                          <a:pt x="255" y="400"/>
                          <a:pt x="309" y="400"/>
                        </a:cubicBezTo>
                        <a:lnTo>
                          <a:pt x="466" y="326"/>
                        </a:lnTo>
                        <a:cubicBezTo>
                          <a:pt x="579" y="272"/>
                          <a:pt x="689" y="217"/>
                          <a:pt x="795" y="153"/>
                        </a:cubicBezTo>
                        <a:cubicBezTo>
                          <a:pt x="809" y="147"/>
                          <a:pt x="820" y="135"/>
                          <a:pt x="834" y="127"/>
                        </a:cubicBezTo>
                        <a:cubicBezTo>
                          <a:pt x="787" y="103"/>
                          <a:pt x="741" y="78"/>
                          <a:pt x="696" y="53"/>
                        </a:cubicBezTo>
                        <a:cubicBezTo>
                          <a:pt x="666" y="36"/>
                          <a:pt x="636" y="19"/>
                          <a:pt x="60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0" name="Google Shape;3436;p45"/>
                  <p:cNvSpPr/>
                  <p:nvPr/>
                </p:nvSpPr>
                <p:spPr>
                  <a:xfrm>
                    <a:off x="742637" y="4219166"/>
                    <a:ext cx="28383" cy="102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54" extrusionOk="0">
                        <a:moveTo>
                          <a:pt x="477" y="1"/>
                        </a:moveTo>
                        <a:cubicBezTo>
                          <a:pt x="476" y="2"/>
                          <a:pt x="476" y="4"/>
                          <a:pt x="474" y="6"/>
                        </a:cubicBezTo>
                        <a:cubicBezTo>
                          <a:pt x="472" y="9"/>
                          <a:pt x="469" y="11"/>
                          <a:pt x="466" y="12"/>
                        </a:cubicBezTo>
                        <a:cubicBezTo>
                          <a:pt x="404" y="54"/>
                          <a:pt x="338" y="93"/>
                          <a:pt x="271" y="128"/>
                        </a:cubicBezTo>
                        <a:cubicBezTo>
                          <a:pt x="202" y="163"/>
                          <a:pt x="132" y="197"/>
                          <a:pt x="61" y="229"/>
                        </a:cubicBezTo>
                        <a:cubicBezTo>
                          <a:pt x="40" y="237"/>
                          <a:pt x="21" y="246"/>
                          <a:pt x="1" y="254"/>
                        </a:cubicBezTo>
                        <a:cubicBezTo>
                          <a:pt x="50" y="254"/>
                          <a:pt x="97" y="251"/>
                          <a:pt x="140" y="247"/>
                        </a:cubicBezTo>
                        <a:cubicBezTo>
                          <a:pt x="185" y="244"/>
                          <a:pt x="232" y="237"/>
                          <a:pt x="276" y="232"/>
                        </a:cubicBezTo>
                        <a:cubicBezTo>
                          <a:pt x="367" y="219"/>
                          <a:pt x="457" y="199"/>
                          <a:pt x="544" y="173"/>
                        </a:cubicBezTo>
                        <a:cubicBezTo>
                          <a:pt x="573" y="165"/>
                          <a:pt x="598" y="157"/>
                          <a:pt x="622" y="148"/>
                        </a:cubicBezTo>
                        <a:cubicBezTo>
                          <a:pt x="660" y="135"/>
                          <a:pt x="689" y="125"/>
                          <a:pt x="705" y="116"/>
                        </a:cubicBezTo>
                        <a:cubicBezTo>
                          <a:pt x="672" y="100"/>
                          <a:pt x="640" y="83"/>
                          <a:pt x="606" y="66"/>
                        </a:cubicBezTo>
                        <a:cubicBezTo>
                          <a:pt x="565" y="44"/>
                          <a:pt x="521" y="24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1" name="Google Shape;3437;p45"/>
                  <p:cNvSpPr/>
                  <p:nvPr/>
                </p:nvSpPr>
                <p:spPr>
                  <a:xfrm>
                    <a:off x="710033" y="4206341"/>
                    <a:ext cx="40404" cy="214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533" extrusionOk="0">
                        <a:moveTo>
                          <a:pt x="745" y="1"/>
                        </a:moveTo>
                        <a:cubicBezTo>
                          <a:pt x="742" y="6"/>
                          <a:pt x="736" y="9"/>
                          <a:pt x="733" y="14"/>
                        </a:cubicBezTo>
                        <a:cubicBezTo>
                          <a:pt x="731" y="16"/>
                          <a:pt x="728" y="18"/>
                          <a:pt x="726" y="19"/>
                        </a:cubicBezTo>
                        <a:cubicBezTo>
                          <a:pt x="674" y="56"/>
                          <a:pt x="621" y="92"/>
                          <a:pt x="569" y="123"/>
                        </a:cubicBezTo>
                        <a:cubicBezTo>
                          <a:pt x="517" y="157"/>
                          <a:pt x="461" y="189"/>
                          <a:pt x="408" y="219"/>
                        </a:cubicBezTo>
                        <a:cubicBezTo>
                          <a:pt x="336" y="261"/>
                          <a:pt x="262" y="300"/>
                          <a:pt x="188" y="336"/>
                        </a:cubicBezTo>
                        <a:cubicBezTo>
                          <a:pt x="126" y="368"/>
                          <a:pt x="62" y="397"/>
                          <a:pt x="0" y="427"/>
                        </a:cubicBezTo>
                        <a:cubicBezTo>
                          <a:pt x="119" y="472"/>
                          <a:pt x="242" y="509"/>
                          <a:pt x="366" y="533"/>
                        </a:cubicBezTo>
                        <a:cubicBezTo>
                          <a:pt x="560" y="424"/>
                          <a:pt x="753" y="313"/>
                          <a:pt x="943" y="197"/>
                        </a:cubicBezTo>
                        <a:cubicBezTo>
                          <a:pt x="956" y="189"/>
                          <a:pt x="971" y="180"/>
                          <a:pt x="986" y="172"/>
                        </a:cubicBezTo>
                        <a:cubicBezTo>
                          <a:pt x="991" y="169"/>
                          <a:pt x="998" y="167"/>
                          <a:pt x="1005" y="164"/>
                        </a:cubicBezTo>
                        <a:cubicBezTo>
                          <a:pt x="918" y="112"/>
                          <a:pt x="830" y="58"/>
                          <a:pt x="74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2" name="Google Shape;3438;p45"/>
                  <p:cNvSpPr/>
                  <p:nvPr/>
                </p:nvSpPr>
                <p:spPr>
                  <a:xfrm>
                    <a:off x="640764" y="4130439"/>
                    <a:ext cx="131141" cy="98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2" h="2461" extrusionOk="0">
                        <a:moveTo>
                          <a:pt x="277" y="0"/>
                        </a:moveTo>
                        <a:cubicBezTo>
                          <a:pt x="291" y="49"/>
                          <a:pt x="306" y="98"/>
                          <a:pt x="319" y="145"/>
                        </a:cubicBezTo>
                        <a:cubicBezTo>
                          <a:pt x="339" y="200"/>
                          <a:pt x="355" y="259"/>
                          <a:pt x="380" y="314"/>
                        </a:cubicBezTo>
                        <a:cubicBezTo>
                          <a:pt x="266" y="225"/>
                          <a:pt x="158" y="131"/>
                          <a:pt x="44" y="46"/>
                        </a:cubicBezTo>
                        <a:cubicBezTo>
                          <a:pt x="29" y="36"/>
                          <a:pt x="14" y="26"/>
                          <a:pt x="1" y="14"/>
                        </a:cubicBezTo>
                        <a:lnTo>
                          <a:pt x="1" y="14"/>
                        </a:lnTo>
                        <a:cubicBezTo>
                          <a:pt x="1" y="19"/>
                          <a:pt x="2" y="32"/>
                          <a:pt x="6" y="49"/>
                        </a:cubicBezTo>
                        <a:cubicBezTo>
                          <a:pt x="32" y="71"/>
                          <a:pt x="59" y="91"/>
                          <a:pt x="86" y="113"/>
                        </a:cubicBezTo>
                        <a:cubicBezTo>
                          <a:pt x="190" y="197"/>
                          <a:pt x="291" y="287"/>
                          <a:pt x="396" y="371"/>
                        </a:cubicBezTo>
                        <a:cubicBezTo>
                          <a:pt x="328" y="379"/>
                          <a:pt x="259" y="388"/>
                          <a:pt x="190" y="400"/>
                        </a:cubicBezTo>
                        <a:cubicBezTo>
                          <a:pt x="158" y="405"/>
                          <a:pt x="125" y="411"/>
                          <a:pt x="93" y="416"/>
                        </a:cubicBezTo>
                        <a:cubicBezTo>
                          <a:pt x="95" y="423"/>
                          <a:pt x="96" y="430"/>
                          <a:pt x="98" y="435"/>
                        </a:cubicBezTo>
                        <a:cubicBezTo>
                          <a:pt x="101" y="442"/>
                          <a:pt x="105" y="455"/>
                          <a:pt x="108" y="465"/>
                        </a:cubicBezTo>
                        <a:cubicBezTo>
                          <a:pt x="158" y="455"/>
                          <a:pt x="207" y="447"/>
                          <a:pt x="257" y="435"/>
                        </a:cubicBezTo>
                        <a:cubicBezTo>
                          <a:pt x="306" y="425"/>
                          <a:pt x="356" y="411"/>
                          <a:pt x="407" y="400"/>
                        </a:cubicBezTo>
                        <a:lnTo>
                          <a:pt x="427" y="393"/>
                        </a:lnTo>
                        <a:cubicBezTo>
                          <a:pt x="516" y="462"/>
                          <a:pt x="608" y="530"/>
                          <a:pt x="698" y="597"/>
                        </a:cubicBezTo>
                        <a:cubicBezTo>
                          <a:pt x="700" y="603"/>
                          <a:pt x="702" y="609"/>
                          <a:pt x="703" y="614"/>
                        </a:cubicBezTo>
                        <a:cubicBezTo>
                          <a:pt x="603" y="636"/>
                          <a:pt x="499" y="660"/>
                          <a:pt x="396" y="681"/>
                        </a:cubicBezTo>
                        <a:cubicBezTo>
                          <a:pt x="331" y="695"/>
                          <a:pt x="266" y="708"/>
                          <a:pt x="200" y="720"/>
                        </a:cubicBezTo>
                        <a:cubicBezTo>
                          <a:pt x="205" y="733"/>
                          <a:pt x="212" y="748"/>
                          <a:pt x="217" y="762"/>
                        </a:cubicBezTo>
                        <a:cubicBezTo>
                          <a:pt x="277" y="750"/>
                          <a:pt x="338" y="738"/>
                          <a:pt x="398" y="723"/>
                        </a:cubicBezTo>
                        <a:cubicBezTo>
                          <a:pt x="504" y="700"/>
                          <a:pt x="609" y="670"/>
                          <a:pt x="713" y="643"/>
                        </a:cubicBezTo>
                        <a:cubicBezTo>
                          <a:pt x="725" y="639"/>
                          <a:pt x="735" y="636"/>
                          <a:pt x="747" y="633"/>
                        </a:cubicBezTo>
                        <a:cubicBezTo>
                          <a:pt x="794" y="668"/>
                          <a:pt x="841" y="705"/>
                          <a:pt x="888" y="740"/>
                        </a:cubicBezTo>
                        <a:cubicBezTo>
                          <a:pt x="942" y="779"/>
                          <a:pt x="994" y="817"/>
                          <a:pt x="1047" y="856"/>
                        </a:cubicBezTo>
                        <a:cubicBezTo>
                          <a:pt x="1032" y="859"/>
                          <a:pt x="1017" y="864"/>
                          <a:pt x="1004" y="868"/>
                        </a:cubicBezTo>
                        <a:cubicBezTo>
                          <a:pt x="962" y="878"/>
                          <a:pt x="920" y="888"/>
                          <a:pt x="878" y="899"/>
                        </a:cubicBezTo>
                        <a:cubicBezTo>
                          <a:pt x="713" y="943"/>
                          <a:pt x="547" y="988"/>
                          <a:pt x="381" y="1032"/>
                        </a:cubicBezTo>
                        <a:lnTo>
                          <a:pt x="349" y="1042"/>
                        </a:lnTo>
                        <a:lnTo>
                          <a:pt x="368" y="1074"/>
                        </a:lnTo>
                        <a:cubicBezTo>
                          <a:pt x="482" y="1047"/>
                          <a:pt x="598" y="1018"/>
                          <a:pt x="712" y="990"/>
                        </a:cubicBezTo>
                        <a:cubicBezTo>
                          <a:pt x="770" y="973"/>
                          <a:pt x="831" y="960"/>
                          <a:pt x="890" y="943"/>
                        </a:cubicBezTo>
                        <a:cubicBezTo>
                          <a:pt x="948" y="926"/>
                          <a:pt x="1007" y="911"/>
                          <a:pt x="1066" y="891"/>
                        </a:cubicBezTo>
                        <a:cubicBezTo>
                          <a:pt x="1072" y="889"/>
                          <a:pt x="1079" y="888"/>
                          <a:pt x="1086" y="884"/>
                        </a:cubicBezTo>
                        <a:cubicBezTo>
                          <a:pt x="1183" y="956"/>
                          <a:pt x="1280" y="1027"/>
                          <a:pt x="1378" y="1099"/>
                        </a:cubicBezTo>
                        <a:cubicBezTo>
                          <a:pt x="1358" y="1106"/>
                          <a:pt x="1339" y="1112"/>
                          <a:pt x="1321" y="1119"/>
                        </a:cubicBezTo>
                        <a:cubicBezTo>
                          <a:pt x="1215" y="1153"/>
                          <a:pt x="1109" y="1188"/>
                          <a:pt x="1002" y="1223"/>
                        </a:cubicBezTo>
                        <a:cubicBezTo>
                          <a:pt x="898" y="1257"/>
                          <a:pt x="791" y="1292"/>
                          <a:pt x="685" y="1324"/>
                        </a:cubicBezTo>
                        <a:cubicBezTo>
                          <a:pt x="640" y="1339"/>
                          <a:pt x="593" y="1352"/>
                          <a:pt x="547" y="1364"/>
                        </a:cubicBezTo>
                        <a:cubicBezTo>
                          <a:pt x="554" y="1376"/>
                          <a:pt x="562" y="1387"/>
                          <a:pt x="571" y="1399"/>
                        </a:cubicBezTo>
                        <a:cubicBezTo>
                          <a:pt x="666" y="1376"/>
                          <a:pt x="762" y="1347"/>
                          <a:pt x="858" y="1317"/>
                        </a:cubicBezTo>
                        <a:cubicBezTo>
                          <a:pt x="945" y="1290"/>
                          <a:pt x="1034" y="1260"/>
                          <a:pt x="1121" y="1230"/>
                        </a:cubicBezTo>
                        <a:cubicBezTo>
                          <a:pt x="1210" y="1200"/>
                          <a:pt x="1299" y="1168"/>
                          <a:pt x="1384" y="1134"/>
                        </a:cubicBezTo>
                        <a:lnTo>
                          <a:pt x="1411" y="1124"/>
                        </a:lnTo>
                        <a:lnTo>
                          <a:pt x="1587" y="1253"/>
                        </a:lnTo>
                        <a:lnTo>
                          <a:pt x="1705" y="1341"/>
                        </a:lnTo>
                        <a:lnTo>
                          <a:pt x="1597" y="1384"/>
                        </a:lnTo>
                        <a:cubicBezTo>
                          <a:pt x="1368" y="1480"/>
                          <a:pt x="1136" y="1564"/>
                          <a:pt x="905" y="1654"/>
                        </a:cubicBezTo>
                        <a:cubicBezTo>
                          <a:pt x="874" y="1666"/>
                          <a:pt x="844" y="1679"/>
                          <a:pt x="814" y="1693"/>
                        </a:cubicBezTo>
                        <a:cubicBezTo>
                          <a:pt x="822" y="1701"/>
                          <a:pt x="831" y="1710"/>
                          <a:pt x="839" y="1720"/>
                        </a:cubicBezTo>
                        <a:lnTo>
                          <a:pt x="888" y="1701"/>
                        </a:lnTo>
                        <a:cubicBezTo>
                          <a:pt x="1062" y="1639"/>
                          <a:pt x="1237" y="1574"/>
                          <a:pt x="1410" y="1503"/>
                        </a:cubicBezTo>
                        <a:cubicBezTo>
                          <a:pt x="1519" y="1458"/>
                          <a:pt x="1626" y="1411"/>
                          <a:pt x="1733" y="1361"/>
                        </a:cubicBezTo>
                        <a:cubicBezTo>
                          <a:pt x="1814" y="1421"/>
                          <a:pt x="1896" y="1483"/>
                          <a:pt x="1980" y="1543"/>
                        </a:cubicBezTo>
                        <a:cubicBezTo>
                          <a:pt x="1973" y="1547"/>
                          <a:pt x="1968" y="1550"/>
                          <a:pt x="1963" y="1552"/>
                        </a:cubicBezTo>
                        <a:cubicBezTo>
                          <a:pt x="1799" y="1629"/>
                          <a:pt x="1634" y="1713"/>
                          <a:pt x="1472" y="1798"/>
                        </a:cubicBezTo>
                        <a:cubicBezTo>
                          <a:pt x="1364" y="1855"/>
                          <a:pt x="1255" y="1912"/>
                          <a:pt x="1150" y="1975"/>
                        </a:cubicBezTo>
                        <a:cubicBezTo>
                          <a:pt x="1145" y="1978"/>
                          <a:pt x="1141" y="1980"/>
                          <a:pt x="1136" y="1983"/>
                        </a:cubicBezTo>
                        <a:lnTo>
                          <a:pt x="1155" y="1996"/>
                        </a:lnTo>
                        <a:lnTo>
                          <a:pt x="1233" y="1954"/>
                        </a:lnTo>
                        <a:cubicBezTo>
                          <a:pt x="1460" y="1834"/>
                          <a:pt x="1690" y="1721"/>
                          <a:pt x="1918" y="1609"/>
                        </a:cubicBezTo>
                        <a:cubicBezTo>
                          <a:pt x="1948" y="1594"/>
                          <a:pt x="1983" y="1587"/>
                          <a:pt x="2008" y="1565"/>
                        </a:cubicBezTo>
                        <a:cubicBezTo>
                          <a:pt x="2082" y="1619"/>
                          <a:pt x="2156" y="1673"/>
                          <a:pt x="2230" y="1725"/>
                        </a:cubicBezTo>
                        <a:cubicBezTo>
                          <a:pt x="2218" y="1730"/>
                          <a:pt x="2206" y="1736"/>
                          <a:pt x="2196" y="1741"/>
                        </a:cubicBezTo>
                        <a:cubicBezTo>
                          <a:pt x="2013" y="1829"/>
                          <a:pt x="1831" y="1911"/>
                          <a:pt x="1649" y="1996"/>
                        </a:cubicBezTo>
                        <a:cubicBezTo>
                          <a:pt x="1582" y="2028"/>
                          <a:pt x="1514" y="2060"/>
                          <a:pt x="1448" y="2095"/>
                        </a:cubicBezTo>
                        <a:cubicBezTo>
                          <a:pt x="1421" y="2110"/>
                          <a:pt x="1394" y="2125"/>
                          <a:pt x="1368" y="2139"/>
                        </a:cubicBezTo>
                        <a:cubicBezTo>
                          <a:pt x="1374" y="2144"/>
                          <a:pt x="1379" y="2147"/>
                          <a:pt x="1386" y="2151"/>
                        </a:cubicBezTo>
                        <a:lnTo>
                          <a:pt x="1435" y="2127"/>
                        </a:lnTo>
                        <a:cubicBezTo>
                          <a:pt x="1676" y="2008"/>
                          <a:pt x="1923" y="1907"/>
                          <a:pt x="2164" y="1790"/>
                        </a:cubicBezTo>
                        <a:cubicBezTo>
                          <a:pt x="2191" y="1777"/>
                          <a:pt x="2218" y="1763"/>
                          <a:pt x="2245" y="1748"/>
                        </a:cubicBezTo>
                        <a:cubicBezTo>
                          <a:pt x="2246" y="1748"/>
                          <a:pt x="2250" y="1746"/>
                          <a:pt x="2252" y="1745"/>
                        </a:cubicBezTo>
                        <a:cubicBezTo>
                          <a:pt x="2252" y="1745"/>
                          <a:pt x="2253" y="1743"/>
                          <a:pt x="2253" y="1741"/>
                        </a:cubicBezTo>
                        <a:cubicBezTo>
                          <a:pt x="2277" y="1758"/>
                          <a:pt x="2298" y="1775"/>
                          <a:pt x="2322" y="1790"/>
                        </a:cubicBezTo>
                        <a:cubicBezTo>
                          <a:pt x="2364" y="1820"/>
                          <a:pt x="2406" y="1849"/>
                          <a:pt x="2449" y="1877"/>
                        </a:cubicBezTo>
                        <a:lnTo>
                          <a:pt x="2446" y="1877"/>
                        </a:lnTo>
                        <a:cubicBezTo>
                          <a:pt x="2424" y="1887"/>
                          <a:pt x="2404" y="1901"/>
                          <a:pt x="2384" y="1914"/>
                        </a:cubicBezTo>
                        <a:cubicBezTo>
                          <a:pt x="2265" y="1986"/>
                          <a:pt x="2146" y="2053"/>
                          <a:pt x="2025" y="2119"/>
                        </a:cubicBezTo>
                        <a:cubicBezTo>
                          <a:pt x="1913" y="2181"/>
                          <a:pt x="1800" y="2241"/>
                          <a:pt x="1686" y="2300"/>
                        </a:cubicBezTo>
                        <a:cubicBezTo>
                          <a:pt x="1700" y="2305"/>
                          <a:pt x="1711" y="2312"/>
                          <a:pt x="1725" y="2317"/>
                        </a:cubicBezTo>
                        <a:cubicBezTo>
                          <a:pt x="1787" y="2287"/>
                          <a:pt x="1851" y="2256"/>
                          <a:pt x="1913" y="2226"/>
                        </a:cubicBezTo>
                        <a:cubicBezTo>
                          <a:pt x="1987" y="2188"/>
                          <a:pt x="2059" y="2149"/>
                          <a:pt x="2131" y="2109"/>
                        </a:cubicBezTo>
                        <a:cubicBezTo>
                          <a:pt x="2186" y="2079"/>
                          <a:pt x="2240" y="2047"/>
                          <a:pt x="2293" y="2013"/>
                        </a:cubicBezTo>
                        <a:cubicBezTo>
                          <a:pt x="2345" y="1980"/>
                          <a:pt x="2397" y="1944"/>
                          <a:pt x="2449" y="1909"/>
                        </a:cubicBezTo>
                        <a:cubicBezTo>
                          <a:pt x="2451" y="1907"/>
                          <a:pt x="2454" y="1906"/>
                          <a:pt x="2456" y="1904"/>
                        </a:cubicBezTo>
                        <a:cubicBezTo>
                          <a:pt x="2461" y="1899"/>
                          <a:pt x="2465" y="1894"/>
                          <a:pt x="2468" y="1891"/>
                        </a:cubicBezTo>
                        <a:cubicBezTo>
                          <a:pt x="2553" y="1946"/>
                          <a:pt x="2641" y="2001"/>
                          <a:pt x="2728" y="2053"/>
                        </a:cubicBezTo>
                        <a:cubicBezTo>
                          <a:pt x="2721" y="2055"/>
                          <a:pt x="2716" y="2058"/>
                          <a:pt x="2709" y="2062"/>
                        </a:cubicBezTo>
                        <a:cubicBezTo>
                          <a:pt x="2694" y="2068"/>
                          <a:pt x="2681" y="2079"/>
                          <a:pt x="2666" y="2087"/>
                        </a:cubicBezTo>
                        <a:cubicBezTo>
                          <a:pt x="2478" y="2203"/>
                          <a:pt x="2283" y="2315"/>
                          <a:pt x="2090" y="2422"/>
                        </a:cubicBezTo>
                        <a:cubicBezTo>
                          <a:pt x="2107" y="2426"/>
                          <a:pt x="2122" y="2429"/>
                          <a:pt x="2139" y="2431"/>
                        </a:cubicBezTo>
                        <a:cubicBezTo>
                          <a:pt x="2235" y="2380"/>
                          <a:pt x="2327" y="2328"/>
                          <a:pt x="2421" y="2273"/>
                        </a:cubicBezTo>
                        <a:cubicBezTo>
                          <a:pt x="2515" y="2219"/>
                          <a:pt x="2607" y="2164"/>
                          <a:pt x="2698" y="2104"/>
                        </a:cubicBezTo>
                        <a:cubicBezTo>
                          <a:pt x="2704" y="2100"/>
                          <a:pt x="2711" y="2095"/>
                          <a:pt x="2718" y="2090"/>
                        </a:cubicBezTo>
                        <a:cubicBezTo>
                          <a:pt x="2728" y="2082"/>
                          <a:pt x="2738" y="2072"/>
                          <a:pt x="2746" y="2063"/>
                        </a:cubicBezTo>
                        <a:cubicBezTo>
                          <a:pt x="2776" y="2080"/>
                          <a:pt x="2805" y="2099"/>
                          <a:pt x="2835" y="2115"/>
                        </a:cubicBezTo>
                        <a:cubicBezTo>
                          <a:pt x="2880" y="2141"/>
                          <a:pt x="2927" y="2164"/>
                          <a:pt x="2973" y="2189"/>
                        </a:cubicBezTo>
                        <a:cubicBezTo>
                          <a:pt x="2961" y="2196"/>
                          <a:pt x="2948" y="2208"/>
                          <a:pt x="2936" y="2216"/>
                        </a:cubicBezTo>
                        <a:cubicBezTo>
                          <a:pt x="2828" y="2278"/>
                          <a:pt x="2719" y="2333"/>
                          <a:pt x="2607" y="2387"/>
                        </a:cubicBezTo>
                        <a:lnTo>
                          <a:pt x="2449" y="2461"/>
                        </a:lnTo>
                        <a:lnTo>
                          <a:pt x="2537" y="2461"/>
                        </a:lnTo>
                        <a:cubicBezTo>
                          <a:pt x="2557" y="2453"/>
                          <a:pt x="2577" y="2444"/>
                          <a:pt x="2597" y="2436"/>
                        </a:cubicBezTo>
                        <a:cubicBezTo>
                          <a:pt x="2667" y="2404"/>
                          <a:pt x="2738" y="2372"/>
                          <a:pt x="2807" y="2335"/>
                        </a:cubicBezTo>
                        <a:cubicBezTo>
                          <a:pt x="2874" y="2300"/>
                          <a:pt x="2939" y="2261"/>
                          <a:pt x="3001" y="2219"/>
                        </a:cubicBezTo>
                        <a:cubicBezTo>
                          <a:pt x="3005" y="2218"/>
                          <a:pt x="3008" y="2216"/>
                          <a:pt x="3010" y="2213"/>
                        </a:cubicBezTo>
                        <a:cubicBezTo>
                          <a:pt x="3011" y="2211"/>
                          <a:pt x="3011" y="2209"/>
                          <a:pt x="3013" y="2208"/>
                        </a:cubicBezTo>
                        <a:cubicBezTo>
                          <a:pt x="3057" y="2231"/>
                          <a:pt x="3100" y="2251"/>
                          <a:pt x="3142" y="2273"/>
                        </a:cubicBezTo>
                        <a:cubicBezTo>
                          <a:pt x="3176" y="2290"/>
                          <a:pt x="3209" y="2307"/>
                          <a:pt x="3241" y="2323"/>
                        </a:cubicBezTo>
                        <a:cubicBezTo>
                          <a:pt x="3253" y="2318"/>
                          <a:pt x="3261" y="2315"/>
                          <a:pt x="3261" y="2315"/>
                        </a:cubicBezTo>
                        <a:cubicBezTo>
                          <a:pt x="3248" y="2297"/>
                          <a:pt x="3238" y="2276"/>
                          <a:pt x="3226" y="2255"/>
                        </a:cubicBezTo>
                        <a:cubicBezTo>
                          <a:pt x="3157" y="2219"/>
                          <a:pt x="3087" y="2184"/>
                          <a:pt x="3016" y="2149"/>
                        </a:cubicBezTo>
                        <a:cubicBezTo>
                          <a:pt x="3018" y="2142"/>
                          <a:pt x="3020" y="2137"/>
                          <a:pt x="3020" y="2131"/>
                        </a:cubicBezTo>
                        <a:cubicBezTo>
                          <a:pt x="3018" y="2119"/>
                          <a:pt x="3015" y="2109"/>
                          <a:pt x="3010" y="2100"/>
                        </a:cubicBezTo>
                        <a:cubicBezTo>
                          <a:pt x="2961" y="1949"/>
                          <a:pt x="2921" y="1793"/>
                          <a:pt x="2887" y="1634"/>
                        </a:cubicBezTo>
                        <a:cubicBezTo>
                          <a:pt x="2865" y="1537"/>
                          <a:pt x="2847" y="1438"/>
                          <a:pt x="2828" y="1341"/>
                        </a:cubicBezTo>
                        <a:cubicBezTo>
                          <a:pt x="2817" y="1319"/>
                          <a:pt x="2803" y="1299"/>
                          <a:pt x="2790" y="1277"/>
                        </a:cubicBezTo>
                        <a:lnTo>
                          <a:pt x="2787" y="1272"/>
                        </a:lnTo>
                        <a:lnTo>
                          <a:pt x="2787" y="1272"/>
                        </a:lnTo>
                        <a:cubicBezTo>
                          <a:pt x="2788" y="1285"/>
                          <a:pt x="2790" y="1299"/>
                          <a:pt x="2792" y="1312"/>
                        </a:cubicBezTo>
                        <a:cubicBezTo>
                          <a:pt x="2818" y="1470"/>
                          <a:pt x="2849" y="1626"/>
                          <a:pt x="2884" y="1778"/>
                        </a:cubicBezTo>
                        <a:cubicBezTo>
                          <a:pt x="2911" y="1897"/>
                          <a:pt x="2943" y="2015"/>
                          <a:pt x="2983" y="2129"/>
                        </a:cubicBezTo>
                        <a:lnTo>
                          <a:pt x="2983" y="2132"/>
                        </a:lnTo>
                        <a:cubicBezTo>
                          <a:pt x="2943" y="2112"/>
                          <a:pt x="2902" y="2090"/>
                          <a:pt x="2862" y="2070"/>
                        </a:cubicBezTo>
                        <a:cubicBezTo>
                          <a:pt x="2817" y="2045"/>
                          <a:pt x="2771" y="2018"/>
                          <a:pt x="2726" y="1993"/>
                        </a:cubicBezTo>
                        <a:cubicBezTo>
                          <a:pt x="2728" y="1985"/>
                          <a:pt x="2728" y="1978"/>
                          <a:pt x="2726" y="1971"/>
                        </a:cubicBezTo>
                        <a:cubicBezTo>
                          <a:pt x="2726" y="1963"/>
                          <a:pt x="2725" y="1956"/>
                          <a:pt x="2723" y="1948"/>
                        </a:cubicBezTo>
                        <a:cubicBezTo>
                          <a:pt x="2684" y="1775"/>
                          <a:pt x="2651" y="1599"/>
                          <a:pt x="2627" y="1418"/>
                        </a:cubicBezTo>
                        <a:cubicBezTo>
                          <a:pt x="2612" y="1297"/>
                          <a:pt x="2600" y="1176"/>
                          <a:pt x="2589" y="1055"/>
                        </a:cubicBezTo>
                        <a:cubicBezTo>
                          <a:pt x="2587" y="1037"/>
                          <a:pt x="2587" y="1020"/>
                          <a:pt x="2585" y="1003"/>
                        </a:cubicBezTo>
                        <a:cubicBezTo>
                          <a:pt x="2572" y="987"/>
                          <a:pt x="2557" y="970"/>
                          <a:pt x="2543" y="953"/>
                        </a:cubicBezTo>
                        <a:lnTo>
                          <a:pt x="2543" y="953"/>
                        </a:lnTo>
                        <a:cubicBezTo>
                          <a:pt x="2545" y="990"/>
                          <a:pt x="2547" y="1027"/>
                          <a:pt x="2550" y="1065"/>
                        </a:cubicBezTo>
                        <a:cubicBezTo>
                          <a:pt x="2558" y="1186"/>
                          <a:pt x="2570" y="1309"/>
                          <a:pt x="2585" y="1429"/>
                        </a:cubicBezTo>
                        <a:cubicBezTo>
                          <a:pt x="2609" y="1612"/>
                          <a:pt x="2637" y="1793"/>
                          <a:pt x="2688" y="1963"/>
                        </a:cubicBezTo>
                        <a:cubicBezTo>
                          <a:pt x="2689" y="1966"/>
                          <a:pt x="2691" y="1968"/>
                          <a:pt x="2691" y="1971"/>
                        </a:cubicBezTo>
                        <a:cubicBezTo>
                          <a:pt x="2585" y="1907"/>
                          <a:pt x="2480" y="1840"/>
                          <a:pt x="2377" y="1770"/>
                        </a:cubicBezTo>
                        <a:cubicBezTo>
                          <a:pt x="2372" y="1733"/>
                          <a:pt x="2367" y="1698"/>
                          <a:pt x="2364" y="1663"/>
                        </a:cubicBezTo>
                        <a:cubicBezTo>
                          <a:pt x="2352" y="1574"/>
                          <a:pt x="2342" y="1483"/>
                          <a:pt x="2334" y="1394"/>
                        </a:cubicBezTo>
                        <a:cubicBezTo>
                          <a:pt x="2325" y="1304"/>
                          <a:pt x="2315" y="1213"/>
                          <a:pt x="2309" y="1122"/>
                        </a:cubicBezTo>
                        <a:cubicBezTo>
                          <a:pt x="2297" y="977"/>
                          <a:pt x="2288" y="831"/>
                          <a:pt x="2280" y="683"/>
                        </a:cubicBezTo>
                        <a:lnTo>
                          <a:pt x="2260" y="665"/>
                        </a:lnTo>
                        <a:cubicBezTo>
                          <a:pt x="2258" y="668"/>
                          <a:pt x="2258" y="670"/>
                          <a:pt x="2258" y="673"/>
                        </a:cubicBezTo>
                        <a:cubicBezTo>
                          <a:pt x="2263" y="904"/>
                          <a:pt x="2270" y="1133"/>
                          <a:pt x="2290" y="1359"/>
                        </a:cubicBezTo>
                        <a:cubicBezTo>
                          <a:pt x="2302" y="1488"/>
                          <a:pt x="2319" y="1616"/>
                          <a:pt x="2339" y="1745"/>
                        </a:cubicBezTo>
                        <a:cubicBezTo>
                          <a:pt x="2235" y="1673"/>
                          <a:pt x="2132" y="1599"/>
                          <a:pt x="2030" y="1525"/>
                        </a:cubicBezTo>
                        <a:cubicBezTo>
                          <a:pt x="2027" y="1507"/>
                          <a:pt x="2023" y="1488"/>
                          <a:pt x="2018" y="1470"/>
                        </a:cubicBezTo>
                        <a:cubicBezTo>
                          <a:pt x="1975" y="1257"/>
                          <a:pt x="1943" y="1040"/>
                          <a:pt x="1924" y="824"/>
                        </a:cubicBezTo>
                        <a:cubicBezTo>
                          <a:pt x="1911" y="676"/>
                          <a:pt x="1904" y="527"/>
                          <a:pt x="1898" y="379"/>
                        </a:cubicBezTo>
                        <a:cubicBezTo>
                          <a:pt x="1888" y="373"/>
                          <a:pt x="1876" y="368"/>
                          <a:pt x="1866" y="361"/>
                        </a:cubicBezTo>
                        <a:lnTo>
                          <a:pt x="1866" y="361"/>
                        </a:lnTo>
                        <a:cubicBezTo>
                          <a:pt x="1867" y="450"/>
                          <a:pt x="1869" y="537"/>
                          <a:pt x="1874" y="626"/>
                        </a:cubicBezTo>
                        <a:cubicBezTo>
                          <a:pt x="1879" y="745"/>
                          <a:pt x="1889" y="863"/>
                          <a:pt x="1901" y="980"/>
                        </a:cubicBezTo>
                        <a:cubicBezTo>
                          <a:pt x="1919" y="1153"/>
                          <a:pt x="1950" y="1325"/>
                          <a:pt x="1990" y="1497"/>
                        </a:cubicBezTo>
                        <a:lnTo>
                          <a:pt x="1770" y="1335"/>
                        </a:lnTo>
                        <a:lnTo>
                          <a:pt x="1773" y="1330"/>
                        </a:lnTo>
                        <a:cubicBezTo>
                          <a:pt x="1775" y="1330"/>
                          <a:pt x="1777" y="1327"/>
                          <a:pt x="1775" y="1325"/>
                        </a:cubicBezTo>
                        <a:cubicBezTo>
                          <a:pt x="1775" y="1324"/>
                          <a:pt x="1774" y="1323"/>
                          <a:pt x="1773" y="1323"/>
                        </a:cubicBezTo>
                        <a:cubicBezTo>
                          <a:pt x="1773" y="1323"/>
                          <a:pt x="1772" y="1323"/>
                          <a:pt x="1772" y="1324"/>
                        </a:cubicBezTo>
                        <a:lnTo>
                          <a:pt x="1753" y="1324"/>
                        </a:lnTo>
                        <a:lnTo>
                          <a:pt x="1745" y="1317"/>
                        </a:lnTo>
                        <a:cubicBezTo>
                          <a:pt x="1738" y="1272"/>
                          <a:pt x="1730" y="1226"/>
                          <a:pt x="1721" y="1183"/>
                        </a:cubicBezTo>
                        <a:cubicBezTo>
                          <a:pt x="1701" y="1072"/>
                          <a:pt x="1681" y="963"/>
                          <a:pt x="1663" y="852"/>
                        </a:cubicBezTo>
                        <a:cubicBezTo>
                          <a:pt x="1636" y="688"/>
                          <a:pt x="1609" y="522"/>
                          <a:pt x="1582" y="358"/>
                        </a:cubicBezTo>
                        <a:cubicBezTo>
                          <a:pt x="1574" y="309"/>
                          <a:pt x="1567" y="262"/>
                          <a:pt x="1559" y="215"/>
                        </a:cubicBezTo>
                        <a:lnTo>
                          <a:pt x="1515" y="198"/>
                        </a:lnTo>
                        <a:lnTo>
                          <a:pt x="1515" y="198"/>
                        </a:lnTo>
                        <a:cubicBezTo>
                          <a:pt x="1519" y="225"/>
                          <a:pt x="1522" y="252"/>
                          <a:pt x="1525" y="279"/>
                        </a:cubicBezTo>
                        <a:cubicBezTo>
                          <a:pt x="1545" y="433"/>
                          <a:pt x="1569" y="587"/>
                          <a:pt x="1596" y="740"/>
                        </a:cubicBezTo>
                        <a:cubicBezTo>
                          <a:pt x="1628" y="925"/>
                          <a:pt x="1661" y="1107"/>
                          <a:pt x="1703" y="1285"/>
                        </a:cubicBezTo>
                        <a:cubicBezTo>
                          <a:pt x="1673" y="1265"/>
                          <a:pt x="1643" y="1242"/>
                          <a:pt x="1612" y="1220"/>
                        </a:cubicBezTo>
                        <a:lnTo>
                          <a:pt x="1445" y="1097"/>
                        </a:lnTo>
                        <a:cubicBezTo>
                          <a:pt x="1444" y="1096"/>
                          <a:pt x="1442" y="1095"/>
                          <a:pt x="1441" y="1095"/>
                        </a:cubicBezTo>
                        <a:cubicBezTo>
                          <a:pt x="1441" y="1095"/>
                          <a:pt x="1440" y="1095"/>
                          <a:pt x="1440" y="1096"/>
                        </a:cubicBezTo>
                        <a:lnTo>
                          <a:pt x="1426" y="1084"/>
                        </a:lnTo>
                        <a:cubicBezTo>
                          <a:pt x="1430" y="1079"/>
                          <a:pt x="1431" y="1072"/>
                          <a:pt x="1433" y="1065"/>
                        </a:cubicBezTo>
                        <a:cubicBezTo>
                          <a:pt x="1433" y="1062"/>
                          <a:pt x="1433" y="1060"/>
                          <a:pt x="1431" y="1057"/>
                        </a:cubicBezTo>
                        <a:cubicBezTo>
                          <a:pt x="1425" y="1020"/>
                          <a:pt x="1418" y="982"/>
                          <a:pt x="1410" y="945"/>
                        </a:cubicBezTo>
                        <a:cubicBezTo>
                          <a:pt x="1352" y="670"/>
                          <a:pt x="1299" y="393"/>
                          <a:pt x="1247" y="116"/>
                        </a:cubicBezTo>
                        <a:lnTo>
                          <a:pt x="1212" y="106"/>
                        </a:lnTo>
                        <a:lnTo>
                          <a:pt x="1212" y="113"/>
                        </a:lnTo>
                        <a:cubicBezTo>
                          <a:pt x="1235" y="255"/>
                          <a:pt x="1259" y="396"/>
                          <a:pt x="1285" y="537"/>
                        </a:cubicBezTo>
                        <a:cubicBezTo>
                          <a:pt x="1317" y="708"/>
                          <a:pt x="1349" y="878"/>
                          <a:pt x="1388" y="1044"/>
                        </a:cubicBezTo>
                        <a:cubicBezTo>
                          <a:pt x="1388" y="1049"/>
                          <a:pt x="1389" y="1054"/>
                          <a:pt x="1389" y="1059"/>
                        </a:cubicBezTo>
                        <a:cubicBezTo>
                          <a:pt x="1282" y="982"/>
                          <a:pt x="1173" y="903"/>
                          <a:pt x="1064" y="824"/>
                        </a:cubicBezTo>
                        <a:cubicBezTo>
                          <a:pt x="1056" y="787"/>
                          <a:pt x="1044" y="752"/>
                          <a:pt x="1035" y="715"/>
                        </a:cubicBezTo>
                        <a:cubicBezTo>
                          <a:pt x="1005" y="584"/>
                          <a:pt x="977" y="453"/>
                          <a:pt x="950" y="322"/>
                        </a:cubicBezTo>
                        <a:cubicBezTo>
                          <a:pt x="931" y="230"/>
                          <a:pt x="911" y="138"/>
                          <a:pt x="893" y="46"/>
                        </a:cubicBezTo>
                        <a:lnTo>
                          <a:pt x="866" y="42"/>
                        </a:lnTo>
                        <a:lnTo>
                          <a:pt x="866" y="42"/>
                        </a:lnTo>
                        <a:cubicBezTo>
                          <a:pt x="873" y="86"/>
                          <a:pt x="881" y="130"/>
                          <a:pt x="888" y="175"/>
                        </a:cubicBezTo>
                        <a:cubicBezTo>
                          <a:pt x="905" y="265"/>
                          <a:pt x="921" y="356"/>
                          <a:pt x="942" y="447"/>
                        </a:cubicBezTo>
                        <a:cubicBezTo>
                          <a:pt x="968" y="567"/>
                          <a:pt x="999" y="685"/>
                          <a:pt x="1034" y="800"/>
                        </a:cubicBezTo>
                        <a:cubicBezTo>
                          <a:pt x="992" y="772"/>
                          <a:pt x="952" y="742"/>
                          <a:pt x="910" y="712"/>
                        </a:cubicBezTo>
                        <a:cubicBezTo>
                          <a:pt x="844" y="663"/>
                          <a:pt x="779" y="614"/>
                          <a:pt x="712" y="564"/>
                        </a:cubicBezTo>
                        <a:cubicBezTo>
                          <a:pt x="688" y="499"/>
                          <a:pt x="665" y="433"/>
                          <a:pt x="643" y="364"/>
                        </a:cubicBezTo>
                        <a:cubicBezTo>
                          <a:pt x="621" y="296"/>
                          <a:pt x="598" y="223"/>
                          <a:pt x="578" y="153"/>
                        </a:cubicBezTo>
                        <a:cubicBezTo>
                          <a:pt x="564" y="106"/>
                          <a:pt x="551" y="57"/>
                          <a:pt x="537" y="9"/>
                        </a:cubicBezTo>
                        <a:lnTo>
                          <a:pt x="505" y="7"/>
                        </a:lnTo>
                        <a:lnTo>
                          <a:pt x="505" y="7"/>
                        </a:lnTo>
                        <a:cubicBezTo>
                          <a:pt x="526" y="93"/>
                          <a:pt x="549" y="178"/>
                          <a:pt x="574" y="262"/>
                        </a:cubicBezTo>
                        <a:cubicBezTo>
                          <a:pt x="604" y="356"/>
                          <a:pt x="638" y="447"/>
                          <a:pt x="673" y="535"/>
                        </a:cubicBezTo>
                        <a:cubicBezTo>
                          <a:pt x="603" y="483"/>
                          <a:pt x="532" y="431"/>
                          <a:pt x="464" y="379"/>
                        </a:cubicBezTo>
                        <a:cubicBezTo>
                          <a:pt x="477" y="378"/>
                          <a:pt x="459" y="340"/>
                          <a:pt x="448" y="340"/>
                        </a:cubicBezTo>
                        <a:cubicBezTo>
                          <a:pt x="443" y="340"/>
                          <a:pt x="440" y="346"/>
                          <a:pt x="440" y="361"/>
                        </a:cubicBezTo>
                        <a:lnTo>
                          <a:pt x="427" y="351"/>
                        </a:lnTo>
                        <a:cubicBezTo>
                          <a:pt x="423" y="341"/>
                          <a:pt x="420" y="332"/>
                          <a:pt x="417" y="322"/>
                        </a:cubicBezTo>
                        <a:cubicBezTo>
                          <a:pt x="383" y="227"/>
                          <a:pt x="353" y="128"/>
                          <a:pt x="324" y="31"/>
                        </a:cubicBezTo>
                        <a:cubicBezTo>
                          <a:pt x="321" y="21"/>
                          <a:pt x="318" y="10"/>
                          <a:pt x="31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14" name="Google Shape;3439;p45"/>
                <p:cNvGrpSpPr/>
                <p:nvPr/>
              </p:nvGrpSpPr>
              <p:grpSpPr>
                <a:xfrm flipH="1">
                  <a:off x="6539570" y="2656095"/>
                  <a:ext cx="1097049" cy="882590"/>
                  <a:chOff x="631769" y="4327190"/>
                  <a:chExt cx="605168" cy="486892"/>
                </a:xfrm>
              </p:grpSpPr>
              <p:sp>
                <p:nvSpPr>
                  <p:cNvPr id="1049013" name="Google Shape;3440;p45"/>
                  <p:cNvSpPr/>
                  <p:nvPr/>
                </p:nvSpPr>
                <p:spPr>
                  <a:xfrm>
                    <a:off x="752136" y="4426370"/>
                    <a:ext cx="41167" cy="161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" h="4008" extrusionOk="0">
                        <a:moveTo>
                          <a:pt x="676" y="1"/>
                        </a:moveTo>
                        <a:cubicBezTo>
                          <a:pt x="654" y="1"/>
                          <a:pt x="632" y="9"/>
                          <a:pt x="608" y="28"/>
                        </a:cubicBezTo>
                        <a:cubicBezTo>
                          <a:pt x="230" y="321"/>
                          <a:pt x="244" y="1029"/>
                          <a:pt x="251" y="1458"/>
                        </a:cubicBezTo>
                        <a:cubicBezTo>
                          <a:pt x="264" y="2309"/>
                          <a:pt x="329" y="3211"/>
                          <a:pt x="1" y="4008"/>
                        </a:cubicBezTo>
                        <a:cubicBezTo>
                          <a:pt x="56" y="3948"/>
                          <a:pt x="113" y="3887"/>
                          <a:pt x="170" y="3828"/>
                        </a:cubicBezTo>
                        <a:cubicBezTo>
                          <a:pt x="293" y="3508"/>
                          <a:pt x="418" y="3184"/>
                          <a:pt x="517" y="2856"/>
                        </a:cubicBezTo>
                        <a:cubicBezTo>
                          <a:pt x="608" y="2564"/>
                          <a:pt x="668" y="2264"/>
                          <a:pt x="700" y="1962"/>
                        </a:cubicBezTo>
                        <a:cubicBezTo>
                          <a:pt x="710" y="1841"/>
                          <a:pt x="712" y="1720"/>
                          <a:pt x="707" y="1599"/>
                        </a:cubicBezTo>
                        <a:cubicBezTo>
                          <a:pt x="697" y="1316"/>
                          <a:pt x="657" y="1032"/>
                          <a:pt x="638" y="752"/>
                        </a:cubicBezTo>
                        <a:cubicBezTo>
                          <a:pt x="636" y="749"/>
                          <a:pt x="640" y="746"/>
                          <a:pt x="643" y="746"/>
                        </a:cubicBezTo>
                        <a:cubicBezTo>
                          <a:pt x="644" y="745"/>
                          <a:pt x="644" y="745"/>
                          <a:pt x="645" y="745"/>
                        </a:cubicBezTo>
                        <a:cubicBezTo>
                          <a:pt x="648" y="745"/>
                          <a:pt x="650" y="748"/>
                          <a:pt x="651" y="752"/>
                        </a:cubicBezTo>
                        <a:cubicBezTo>
                          <a:pt x="672" y="991"/>
                          <a:pt x="714" y="1234"/>
                          <a:pt x="732" y="1475"/>
                        </a:cubicBezTo>
                        <a:cubicBezTo>
                          <a:pt x="745" y="1638"/>
                          <a:pt x="745" y="1801"/>
                          <a:pt x="732" y="1963"/>
                        </a:cubicBezTo>
                        <a:cubicBezTo>
                          <a:pt x="702" y="2267"/>
                          <a:pt x="631" y="2567"/>
                          <a:pt x="544" y="2862"/>
                        </a:cubicBezTo>
                        <a:cubicBezTo>
                          <a:pt x="460" y="3151"/>
                          <a:pt x="358" y="3434"/>
                          <a:pt x="257" y="3716"/>
                        </a:cubicBezTo>
                        <a:cubicBezTo>
                          <a:pt x="717" y="2991"/>
                          <a:pt x="984" y="2201"/>
                          <a:pt x="1012" y="1309"/>
                        </a:cubicBezTo>
                        <a:cubicBezTo>
                          <a:pt x="1024" y="967"/>
                          <a:pt x="999" y="598"/>
                          <a:pt x="876" y="274"/>
                        </a:cubicBezTo>
                        <a:cubicBezTo>
                          <a:pt x="850" y="204"/>
                          <a:pt x="781" y="1"/>
                          <a:pt x="67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4" name="Google Shape;3441;p45"/>
                  <p:cNvSpPr/>
                  <p:nvPr/>
                </p:nvSpPr>
                <p:spPr>
                  <a:xfrm>
                    <a:off x="687812" y="4486553"/>
                    <a:ext cx="46514" cy="149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" h="3711" extrusionOk="0">
                        <a:moveTo>
                          <a:pt x="326" y="1"/>
                        </a:moveTo>
                        <a:cubicBezTo>
                          <a:pt x="294" y="1"/>
                          <a:pt x="263" y="13"/>
                          <a:pt x="235" y="44"/>
                        </a:cubicBezTo>
                        <a:cubicBezTo>
                          <a:pt x="1" y="309"/>
                          <a:pt x="274" y="918"/>
                          <a:pt x="343" y="1198"/>
                        </a:cubicBezTo>
                        <a:cubicBezTo>
                          <a:pt x="542" y="2016"/>
                          <a:pt x="806" y="2866"/>
                          <a:pt x="648" y="3710"/>
                        </a:cubicBezTo>
                        <a:cubicBezTo>
                          <a:pt x="666" y="3683"/>
                          <a:pt x="683" y="3656"/>
                          <a:pt x="702" y="3631"/>
                        </a:cubicBezTo>
                        <a:cubicBezTo>
                          <a:pt x="735" y="3568"/>
                          <a:pt x="764" y="3506"/>
                          <a:pt x="791" y="3442"/>
                        </a:cubicBezTo>
                        <a:cubicBezTo>
                          <a:pt x="791" y="3370"/>
                          <a:pt x="797" y="3299"/>
                          <a:pt x="797" y="3284"/>
                        </a:cubicBezTo>
                        <a:lnTo>
                          <a:pt x="802" y="2699"/>
                        </a:lnTo>
                        <a:cubicBezTo>
                          <a:pt x="797" y="2404"/>
                          <a:pt x="822" y="2112"/>
                          <a:pt x="822" y="1818"/>
                        </a:cubicBezTo>
                        <a:cubicBezTo>
                          <a:pt x="822" y="1692"/>
                          <a:pt x="817" y="1567"/>
                          <a:pt x="802" y="1442"/>
                        </a:cubicBezTo>
                        <a:cubicBezTo>
                          <a:pt x="792" y="1345"/>
                          <a:pt x="774" y="1250"/>
                          <a:pt x="749" y="1156"/>
                        </a:cubicBezTo>
                        <a:cubicBezTo>
                          <a:pt x="712" y="1013"/>
                          <a:pt x="665" y="872"/>
                          <a:pt x="623" y="731"/>
                        </a:cubicBezTo>
                        <a:cubicBezTo>
                          <a:pt x="621" y="726"/>
                          <a:pt x="625" y="723"/>
                          <a:pt x="628" y="721"/>
                        </a:cubicBezTo>
                        <a:cubicBezTo>
                          <a:pt x="631" y="721"/>
                          <a:pt x="635" y="723"/>
                          <a:pt x="636" y="726"/>
                        </a:cubicBezTo>
                        <a:cubicBezTo>
                          <a:pt x="682" y="869"/>
                          <a:pt x="732" y="1006"/>
                          <a:pt x="772" y="1149"/>
                        </a:cubicBezTo>
                        <a:cubicBezTo>
                          <a:pt x="799" y="1245"/>
                          <a:pt x="821" y="1340"/>
                          <a:pt x="834" y="1439"/>
                        </a:cubicBezTo>
                        <a:cubicBezTo>
                          <a:pt x="853" y="1563"/>
                          <a:pt x="863" y="1689"/>
                          <a:pt x="868" y="1817"/>
                        </a:cubicBezTo>
                        <a:cubicBezTo>
                          <a:pt x="878" y="2110"/>
                          <a:pt x="864" y="2402"/>
                          <a:pt x="879" y="2697"/>
                        </a:cubicBezTo>
                        <a:lnTo>
                          <a:pt x="884" y="3192"/>
                        </a:lnTo>
                        <a:cubicBezTo>
                          <a:pt x="1136" y="2459"/>
                          <a:pt x="1156" y="1657"/>
                          <a:pt x="970" y="896"/>
                        </a:cubicBezTo>
                        <a:cubicBezTo>
                          <a:pt x="900" y="607"/>
                          <a:pt x="781" y="290"/>
                          <a:pt x="534" y="106"/>
                        </a:cubicBezTo>
                        <a:cubicBezTo>
                          <a:pt x="478" y="64"/>
                          <a:pt x="399" y="1"/>
                          <a:pt x="32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5" name="Google Shape;3442;p45"/>
                  <p:cNvSpPr/>
                  <p:nvPr/>
                </p:nvSpPr>
                <p:spPr>
                  <a:xfrm>
                    <a:off x="741763" y="4565752"/>
                    <a:ext cx="148227" cy="47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175" extrusionOk="0">
                        <a:moveTo>
                          <a:pt x="2661" y="1"/>
                        </a:moveTo>
                        <a:cubicBezTo>
                          <a:pt x="2505" y="1"/>
                          <a:pt x="2381" y="9"/>
                          <a:pt x="2347" y="14"/>
                        </a:cubicBezTo>
                        <a:cubicBezTo>
                          <a:pt x="1592" y="127"/>
                          <a:pt x="819" y="452"/>
                          <a:pt x="205" y="938"/>
                        </a:cubicBezTo>
                        <a:lnTo>
                          <a:pt x="202" y="942"/>
                        </a:lnTo>
                        <a:cubicBezTo>
                          <a:pt x="280" y="898"/>
                          <a:pt x="363" y="856"/>
                          <a:pt x="447" y="819"/>
                        </a:cubicBezTo>
                        <a:cubicBezTo>
                          <a:pt x="614" y="746"/>
                          <a:pt x="787" y="687"/>
                          <a:pt x="956" y="631"/>
                        </a:cubicBezTo>
                        <a:cubicBezTo>
                          <a:pt x="1300" y="517"/>
                          <a:pt x="1654" y="432"/>
                          <a:pt x="2013" y="373"/>
                        </a:cubicBezTo>
                        <a:cubicBezTo>
                          <a:pt x="2370" y="320"/>
                          <a:pt x="2733" y="291"/>
                          <a:pt x="3095" y="289"/>
                        </a:cubicBezTo>
                        <a:cubicBezTo>
                          <a:pt x="3107" y="289"/>
                          <a:pt x="3117" y="298"/>
                          <a:pt x="3118" y="311"/>
                        </a:cubicBezTo>
                        <a:cubicBezTo>
                          <a:pt x="3118" y="323"/>
                          <a:pt x="3108" y="333"/>
                          <a:pt x="3095" y="335"/>
                        </a:cubicBezTo>
                        <a:cubicBezTo>
                          <a:pt x="2738" y="353"/>
                          <a:pt x="2380" y="395"/>
                          <a:pt x="2028" y="462"/>
                        </a:cubicBezTo>
                        <a:cubicBezTo>
                          <a:pt x="1674" y="524"/>
                          <a:pt x="1327" y="613"/>
                          <a:pt x="987" y="724"/>
                        </a:cubicBezTo>
                        <a:cubicBezTo>
                          <a:pt x="787" y="786"/>
                          <a:pt x="581" y="860"/>
                          <a:pt x="381" y="942"/>
                        </a:cubicBezTo>
                        <a:cubicBezTo>
                          <a:pt x="279" y="984"/>
                          <a:pt x="178" y="1029"/>
                          <a:pt x="83" y="1079"/>
                        </a:cubicBezTo>
                        <a:cubicBezTo>
                          <a:pt x="54" y="1111"/>
                          <a:pt x="27" y="1143"/>
                          <a:pt x="0" y="1175"/>
                        </a:cubicBezTo>
                        <a:cubicBezTo>
                          <a:pt x="676" y="813"/>
                          <a:pt x="1597" y="890"/>
                          <a:pt x="2310" y="798"/>
                        </a:cubicBezTo>
                        <a:cubicBezTo>
                          <a:pt x="2676" y="751"/>
                          <a:pt x="3244" y="714"/>
                          <a:pt x="3472" y="377"/>
                        </a:cubicBezTo>
                        <a:cubicBezTo>
                          <a:pt x="3687" y="58"/>
                          <a:pt x="3067" y="1"/>
                          <a:pt x="2661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6" name="Google Shape;3443;p45"/>
                  <p:cNvSpPr/>
                  <p:nvPr/>
                </p:nvSpPr>
                <p:spPr>
                  <a:xfrm>
                    <a:off x="928464" y="4562938"/>
                    <a:ext cx="69430" cy="5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7" h="1406" extrusionOk="0">
                        <a:moveTo>
                          <a:pt x="1620" y="0"/>
                        </a:moveTo>
                        <a:cubicBezTo>
                          <a:pt x="1620" y="0"/>
                          <a:pt x="1619" y="0"/>
                          <a:pt x="1618" y="0"/>
                        </a:cubicBezTo>
                        <a:cubicBezTo>
                          <a:pt x="1393" y="4"/>
                          <a:pt x="1156" y="286"/>
                          <a:pt x="1010" y="430"/>
                        </a:cubicBezTo>
                        <a:cubicBezTo>
                          <a:pt x="667" y="765"/>
                          <a:pt x="366" y="1111"/>
                          <a:pt x="1" y="1406"/>
                        </a:cubicBezTo>
                        <a:lnTo>
                          <a:pt x="162" y="1369"/>
                        </a:lnTo>
                        <a:cubicBezTo>
                          <a:pt x="192" y="1349"/>
                          <a:pt x="222" y="1325"/>
                          <a:pt x="251" y="1302"/>
                        </a:cubicBezTo>
                        <a:cubicBezTo>
                          <a:pt x="356" y="1213"/>
                          <a:pt x="454" y="1112"/>
                          <a:pt x="549" y="1029"/>
                        </a:cubicBezTo>
                        <a:cubicBezTo>
                          <a:pt x="660" y="933"/>
                          <a:pt x="774" y="841"/>
                          <a:pt x="885" y="742"/>
                        </a:cubicBezTo>
                        <a:cubicBezTo>
                          <a:pt x="957" y="678"/>
                          <a:pt x="1027" y="609"/>
                          <a:pt x="1093" y="537"/>
                        </a:cubicBezTo>
                        <a:cubicBezTo>
                          <a:pt x="1097" y="533"/>
                          <a:pt x="1103" y="531"/>
                          <a:pt x="1109" y="531"/>
                        </a:cubicBezTo>
                        <a:cubicBezTo>
                          <a:pt x="1114" y="531"/>
                          <a:pt x="1120" y="532"/>
                          <a:pt x="1125" y="535"/>
                        </a:cubicBezTo>
                        <a:cubicBezTo>
                          <a:pt x="1133" y="544"/>
                          <a:pt x="1135" y="559"/>
                          <a:pt x="1126" y="567"/>
                        </a:cubicBezTo>
                        <a:cubicBezTo>
                          <a:pt x="1059" y="641"/>
                          <a:pt x="989" y="710"/>
                          <a:pt x="915" y="775"/>
                        </a:cubicBezTo>
                        <a:cubicBezTo>
                          <a:pt x="806" y="874"/>
                          <a:pt x="692" y="966"/>
                          <a:pt x="579" y="1064"/>
                        </a:cubicBezTo>
                        <a:cubicBezTo>
                          <a:pt x="484" y="1148"/>
                          <a:pt x="387" y="1250"/>
                          <a:pt x="281" y="1337"/>
                        </a:cubicBezTo>
                        <a:cubicBezTo>
                          <a:pt x="279" y="1339"/>
                          <a:pt x="276" y="1341"/>
                          <a:pt x="272" y="1344"/>
                        </a:cubicBezTo>
                        <a:lnTo>
                          <a:pt x="350" y="1325"/>
                        </a:lnTo>
                        <a:cubicBezTo>
                          <a:pt x="392" y="1317"/>
                          <a:pt x="432" y="1309"/>
                          <a:pt x="474" y="1300"/>
                        </a:cubicBezTo>
                        <a:cubicBezTo>
                          <a:pt x="841" y="1133"/>
                          <a:pt x="1187" y="926"/>
                          <a:pt x="1457" y="609"/>
                        </a:cubicBezTo>
                        <a:cubicBezTo>
                          <a:pt x="1567" y="483"/>
                          <a:pt x="1648" y="334"/>
                          <a:pt x="1693" y="173"/>
                        </a:cubicBezTo>
                        <a:cubicBezTo>
                          <a:pt x="1713" y="95"/>
                          <a:pt x="1726" y="0"/>
                          <a:pt x="162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7" name="Google Shape;3444;p45"/>
                  <p:cNvSpPr/>
                  <p:nvPr/>
                </p:nvSpPr>
                <p:spPr>
                  <a:xfrm>
                    <a:off x="916684" y="4628347"/>
                    <a:ext cx="76224" cy="24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" h="607" extrusionOk="0">
                        <a:moveTo>
                          <a:pt x="285" y="0"/>
                        </a:moveTo>
                        <a:lnTo>
                          <a:pt x="227" y="17"/>
                        </a:lnTo>
                        <a:cubicBezTo>
                          <a:pt x="342" y="46"/>
                          <a:pt x="458" y="79"/>
                          <a:pt x="572" y="119"/>
                        </a:cubicBezTo>
                        <a:cubicBezTo>
                          <a:pt x="807" y="203"/>
                          <a:pt x="1033" y="312"/>
                          <a:pt x="1255" y="420"/>
                        </a:cubicBezTo>
                        <a:cubicBezTo>
                          <a:pt x="1267" y="424"/>
                          <a:pt x="1262" y="439"/>
                          <a:pt x="1251" y="439"/>
                        </a:cubicBezTo>
                        <a:cubicBezTo>
                          <a:pt x="1250" y="439"/>
                          <a:pt x="1248" y="439"/>
                          <a:pt x="1246" y="438"/>
                        </a:cubicBezTo>
                        <a:cubicBezTo>
                          <a:pt x="1059" y="358"/>
                          <a:pt x="866" y="285"/>
                          <a:pt x="669" y="215"/>
                        </a:cubicBezTo>
                        <a:cubicBezTo>
                          <a:pt x="490" y="151"/>
                          <a:pt x="311" y="89"/>
                          <a:pt x="128" y="42"/>
                        </a:cubicBezTo>
                        <a:lnTo>
                          <a:pt x="0" y="77"/>
                        </a:lnTo>
                        <a:cubicBezTo>
                          <a:pt x="337" y="124"/>
                          <a:pt x="651" y="334"/>
                          <a:pt x="965" y="460"/>
                        </a:cubicBezTo>
                        <a:cubicBezTo>
                          <a:pt x="1122" y="524"/>
                          <a:pt x="1294" y="607"/>
                          <a:pt x="1468" y="607"/>
                        </a:cubicBezTo>
                        <a:cubicBezTo>
                          <a:pt x="1498" y="607"/>
                          <a:pt x="1528" y="605"/>
                          <a:pt x="1558" y="599"/>
                        </a:cubicBezTo>
                        <a:cubicBezTo>
                          <a:pt x="1896" y="539"/>
                          <a:pt x="1568" y="272"/>
                          <a:pt x="1392" y="218"/>
                        </a:cubicBezTo>
                        <a:cubicBezTo>
                          <a:pt x="1263" y="180"/>
                          <a:pt x="1131" y="175"/>
                          <a:pt x="998" y="148"/>
                        </a:cubicBezTo>
                        <a:cubicBezTo>
                          <a:pt x="760" y="98"/>
                          <a:pt x="525" y="36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8" name="Google Shape;3445;p45"/>
                  <p:cNvSpPr/>
                  <p:nvPr/>
                </p:nvSpPr>
                <p:spPr>
                  <a:xfrm>
                    <a:off x="631769" y="4553611"/>
                    <a:ext cx="55680" cy="159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3971" extrusionOk="0">
                        <a:moveTo>
                          <a:pt x="359" y="0"/>
                        </a:moveTo>
                        <a:cubicBezTo>
                          <a:pt x="308" y="0"/>
                          <a:pt x="260" y="23"/>
                          <a:pt x="227" y="85"/>
                        </a:cubicBezTo>
                        <a:cubicBezTo>
                          <a:pt x="1" y="507"/>
                          <a:pt x="346" y="1222"/>
                          <a:pt x="494" y="1611"/>
                        </a:cubicBezTo>
                        <a:cubicBezTo>
                          <a:pt x="779" y="2356"/>
                          <a:pt x="1116" y="3159"/>
                          <a:pt x="1111" y="3971"/>
                        </a:cubicBezTo>
                        <a:cubicBezTo>
                          <a:pt x="1130" y="3921"/>
                          <a:pt x="1146" y="3870"/>
                          <a:pt x="1163" y="3820"/>
                        </a:cubicBezTo>
                        <a:cubicBezTo>
                          <a:pt x="1168" y="3810"/>
                          <a:pt x="1171" y="3798"/>
                          <a:pt x="1177" y="3787"/>
                        </a:cubicBezTo>
                        <a:cubicBezTo>
                          <a:pt x="1170" y="3785"/>
                          <a:pt x="1165" y="3780"/>
                          <a:pt x="1161" y="3773"/>
                        </a:cubicBezTo>
                        <a:lnTo>
                          <a:pt x="1128" y="3464"/>
                        </a:lnTo>
                        <a:lnTo>
                          <a:pt x="1046" y="2673"/>
                        </a:lnTo>
                        <a:lnTo>
                          <a:pt x="838" y="1848"/>
                        </a:lnTo>
                        <a:cubicBezTo>
                          <a:pt x="784" y="1578"/>
                          <a:pt x="739" y="1311"/>
                          <a:pt x="675" y="1046"/>
                        </a:cubicBezTo>
                        <a:cubicBezTo>
                          <a:pt x="635" y="870"/>
                          <a:pt x="583" y="695"/>
                          <a:pt x="519" y="526"/>
                        </a:cubicBezTo>
                        <a:cubicBezTo>
                          <a:pt x="517" y="521"/>
                          <a:pt x="519" y="518"/>
                          <a:pt x="524" y="516"/>
                        </a:cubicBezTo>
                        <a:cubicBezTo>
                          <a:pt x="525" y="515"/>
                          <a:pt x="526" y="515"/>
                          <a:pt x="527" y="515"/>
                        </a:cubicBezTo>
                        <a:cubicBezTo>
                          <a:pt x="530" y="515"/>
                          <a:pt x="533" y="517"/>
                          <a:pt x="534" y="519"/>
                        </a:cubicBezTo>
                        <a:cubicBezTo>
                          <a:pt x="605" y="689"/>
                          <a:pt x="663" y="861"/>
                          <a:pt x="710" y="1037"/>
                        </a:cubicBezTo>
                        <a:cubicBezTo>
                          <a:pt x="782" y="1301"/>
                          <a:pt x="833" y="1567"/>
                          <a:pt x="895" y="1836"/>
                        </a:cubicBezTo>
                        <a:cubicBezTo>
                          <a:pt x="937" y="2030"/>
                          <a:pt x="1002" y="2218"/>
                          <a:pt x="1051" y="2411"/>
                        </a:cubicBezTo>
                        <a:cubicBezTo>
                          <a:pt x="1073" y="2493"/>
                          <a:pt x="1089" y="2579"/>
                          <a:pt x="1101" y="2664"/>
                        </a:cubicBezTo>
                        <a:lnTo>
                          <a:pt x="1177" y="3459"/>
                        </a:lnTo>
                        <a:lnTo>
                          <a:pt x="1203" y="3714"/>
                        </a:lnTo>
                        <a:cubicBezTo>
                          <a:pt x="1208" y="3699"/>
                          <a:pt x="1215" y="3686"/>
                          <a:pt x="1220" y="3671"/>
                        </a:cubicBezTo>
                        <a:cubicBezTo>
                          <a:pt x="1385" y="2834"/>
                          <a:pt x="1381" y="1945"/>
                          <a:pt x="1135" y="1135"/>
                        </a:cubicBezTo>
                        <a:cubicBezTo>
                          <a:pt x="1031" y="798"/>
                          <a:pt x="885" y="403"/>
                          <a:pt x="633" y="147"/>
                        </a:cubicBezTo>
                        <a:cubicBezTo>
                          <a:pt x="571" y="83"/>
                          <a:pt x="457" y="0"/>
                          <a:pt x="359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19" name="Google Shape;3446;p45"/>
                  <p:cNvSpPr/>
                  <p:nvPr/>
                </p:nvSpPr>
                <p:spPr>
                  <a:xfrm>
                    <a:off x="844440" y="4663524"/>
                    <a:ext cx="64927" cy="58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449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58" y="26"/>
                          <a:pt x="113" y="53"/>
                          <a:pt x="169" y="81"/>
                        </a:cubicBezTo>
                        <a:cubicBezTo>
                          <a:pt x="269" y="132"/>
                          <a:pt x="365" y="192"/>
                          <a:pt x="455" y="259"/>
                        </a:cubicBezTo>
                        <a:cubicBezTo>
                          <a:pt x="573" y="350"/>
                          <a:pt x="682" y="450"/>
                          <a:pt x="781" y="563"/>
                        </a:cubicBezTo>
                        <a:cubicBezTo>
                          <a:pt x="927" y="729"/>
                          <a:pt x="1053" y="915"/>
                          <a:pt x="1178" y="1094"/>
                        </a:cubicBezTo>
                        <a:cubicBezTo>
                          <a:pt x="1185" y="1104"/>
                          <a:pt x="1177" y="1114"/>
                          <a:pt x="1168" y="1114"/>
                        </a:cubicBezTo>
                        <a:cubicBezTo>
                          <a:pt x="1164" y="1114"/>
                          <a:pt x="1161" y="1112"/>
                          <a:pt x="1158" y="1108"/>
                        </a:cubicBezTo>
                        <a:cubicBezTo>
                          <a:pt x="1026" y="938"/>
                          <a:pt x="886" y="766"/>
                          <a:pt x="736" y="605"/>
                        </a:cubicBezTo>
                        <a:cubicBezTo>
                          <a:pt x="638" y="497"/>
                          <a:pt x="531" y="397"/>
                          <a:pt x="419" y="306"/>
                        </a:cubicBezTo>
                        <a:cubicBezTo>
                          <a:pt x="331" y="241"/>
                          <a:pt x="239" y="182"/>
                          <a:pt x="143" y="130"/>
                        </a:cubicBezTo>
                        <a:cubicBezTo>
                          <a:pt x="105" y="110"/>
                          <a:pt x="68" y="91"/>
                          <a:pt x="29" y="73"/>
                        </a:cubicBezTo>
                        <a:lnTo>
                          <a:pt x="29" y="73"/>
                        </a:lnTo>
                        <a:cubicBezTo>
                          <a:pt x="336" y="303"/>
                          <a:pt x="586" y="610"/>
                          <a:pt x="806" y="913"/>
                        </a:cubicBezTo>
                        <a:cubicBezTo>
                          <a:pt x="947" y="1106"/>
                          <a:pt x="1094" y="1405"/>
                          <a:pt x="1356" y="1445"/>
                        </a:cubicBezTo>
                        <a:cubicBezTo>
                          <a:pt x="1369" y="1447"/>
                          <a:pt x="1381" y="1448"/>
                          <a:pt x="1392" y="1448"/>
                        </a:cubicBezTo>
                        <a:cubicBezTo>
                          <a:pt x="1615" y="1448"/>
                          <a:pt x="1327" y="1018"/>
                          <a:pt x="1281" y="955"/>
                        </a:cubicBezTo>
                        <a:cubicBezTo>
                          <a:pt x="1262" y="930"/>
                          <a:pt x="1244" y="905"/>
                          <a:pt x="1224" y="881"/>
                        </a:cubicBezTo>
                        <a:cubicBezTo>
                          <a:pt x="1200" y="855"/>
                          <a:pt x="1175" y="829"/>
                          <a:pt x="1150" y="803"/>
                        </a:cubicBezTo>
                        <a:cubicBezTo>
                          <a:pt x="799" y="424"/>
                          <a:pt x="455" y="192"/>
                          <a:pt x="26" y="3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0" name="Google Shape;3447;p45"/>
                  <p:cNvSpPr/>
                  <p:nvPr/>
                </p:nvSpPr>
                <p:spPr>
                  <a:xfrm>
                    <a:off x="737180" y="4673856"/>
                    <a:ext cx="69068" cy="43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" h="1076" extrusionOk="0">
                        <a:moveTo>
                          <a:pt x="176" y="0"/>
                        </a:moveTo>
                        <a:cubicBezTo>
                          <a:pt x="316" y="27"/>
                          <a:pt x="452" y="68"/>
                          <a:pt x="581" y="125"/>
                        </a:cubicBezTo>
                        <a:cubicBezTo>
                          <a:pt x="871" y="252"/>
                          <a:pt x="1129" y="447"/>
                          <a:pt x="1391" y="655"/>
                        </a:cubicBezTo>
                        <a:cubicBezTo>
                          <a:pt x="1396" y="660"/>
                          <a:pt x="1392" y="669"/>
                          <a:pt x="1385" y="669"/>
                        </a:cubicBezTo>
                        <a:cubicBezTo>
                          <a:pt x="1384" y="669"/>
                          <a:pt x="1382" y="669"/>
                          <a:pt x="1381" y="668"/>
                        </a:cubicBezTo>
                        <a:cubicBezTo>
                          <a:pt x="1164" y="510"/>
                          <a:pt x="938" y="371"/>
                          <a:pt x="700" y="250"/>
                        </a:cubicBezTo>
                        <a:cubicBezTo>
                          <a:pt x="482" y="143"/>
                          <a:pt x="255" y="59"/>
                          <a:pt x="0" y="26"/>
                        </a:cubicBezTo>
                        <a:lnTo>
                          <a:pt x="0" y="26"/>
                        </a:lnTo>
                        <a:cubicBezTo>
                          <a:pt x="438" y="158"/>
                          <a:pt x="827" y="510"/>
                          <a:pt x="1168" y="796"/>
                        </a:cubicBezTo>
                        <a:cubicBezTo>
                          <a:pt x="1262" y="876"/>
                          <a:pt x="1446" y="1075"/>
                          <a:pt x="1606" y="1075"/>
                        </a:cubicBezTo>
                        <a:cubicBezTo>
                          <a:pt x="1637" y="1075"/>
                          <a:pt x="1668" y="1068"/>
                          <a:pt x="1696" y="1050"/>
                        </a:cubicBezTo>
                        <a:cubicBezTo>
                          <a:pt x="1718" y="1035"/>
                          <a:pt x="1647" y="901"/>
                          <a:pt x="1641" y="889"/>
                        </a:cubicBezTo>
                        <a:cubicBezTo>
                          <a:pt x="1552" y="718"/>
                          <a:pt x="1424" y="576"/>
                          <a:pt x="1277" y="450"/>
                        </a:cubicBezTo>
                        <a:cubicBezTo>
                          <a:pt x="997" y="212"/>
                          <a:pt x="576" y="12"/>
                          <a:pt x="17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1" name="Google Shape;3448;p45"/>
                  <p:cNvSpPr/>
                  <p:nvPr/>
                </p:nvSpPr>
                <p:spPr>
                  <a:xfrm>
                    <a:off x="814128" y="4526394"/>
                    <a:ext cx="136246" cy="29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9" h="734" extrusionOk="0">
                        <a:moveTo>
                          <a:pt x="1726" y="1"/>
                        </a:moveTo>
                        <a:cubicBezTo>
                          <a:pt x="1209" y="1"/>
                          <a:pt x="706" y="128"/>
                          <a:pt x="223" y="322"/>
                        </a:cubicBezTo>
                        <a:cubicBezTo>
                          <a:pt x="457" y="280"/>
                          <a:pt x="696" y="260"/>
                          <a:pt x="933" y="260"/>
                        </a:cubicBezTo>
                        <a:cubicBezTo>
                          <a:pt x="942" y="260"/>
                          <a:pt x="952" y="260"/>
                          <a:pt x="961" y="260"/>
                        </a:cubicBezTo>
                        <a:cubicBezTo>
                          <a:pt x="1528" y="264"/>
                          <a:pt x="2088" y="373"/>
                          <a:pt x="2657" y="490"/>
                        </a:cubicBezTo>
                        <a:cubicBezTo>
                          <a:pt x="2662" y="492"/>
                          <a:pt x="2667" y="498"/>
                          <a:pt x="2665" y="503"/>
                        </a:cubicBezTo>
                        <a:cubicBezTo>
                          <a:pt x="2664" y="509"/>
                          <a:pt x="2660" y="514"/>
                          <a:pt x="2654" y="514"/>
                        </a:cubicBezTo>
                        <a:cubicBezTo>
                          <a:pt x="2654" y="514"/>
                          <a:pt x="2653" y="514"/>
                          <a:pt x="2652" y="514"/>
                        </a:cubicBezTo>
                        <a:cubicBezTo>
                          <a:pt x="2085" y="406"/>
                          <a:pt x="1523" y="314"/>
                          <a:pt x="961" y="314"/>
                        </a:cubicBezTo>
                        <a:cubicBezTo>
                          <a:pt x="954" y="314"/>
                          <a:pt x="946" y="314"/>
                          <a:pt x="938" y="314"/>
                        </a:cubicBezTo>
                        <a:cubicBezTo>
                          <a:pt x="641" y="314"/>
                          <a:pt x="343" y="346"/>
                          <a:pt x="52" y="410"/>
                        </a:cubicBezTo>
                        <a:lnTo>
                          <a:pt x="0" y="450"/>
                        </a:lnTo>
                        <a:cubicBezTo>
                          <a:pt x="191" y="413"/>
                          <a:pt x="389" y="398"/>
                          <a:pt x="589" y="398"/>
                        </a:cubicBezTo>
                        <a:cubicBezTo>
                          <a:pt x="1136" y="398"/>
                          <a:pt x="1703" y="512"/>
                          <a:pt x="2206" y="618"/>
                        </a:cubicBezTo>
                        <a:cubicBezTo>
                          <a:pt x="2352" y="648"/>
                          <a:pt x="2645" y="733"/>
                          <a:pt x="2888" y="733"/>
                        </a:cubicBezTo>
                        <a:cubicBezTo>
                          <a:pt x="3027" y="733"/>
                          <a:pt x="3149" y="705"/>
                          <a:pt x="3217" y="624"/>
                        </a:cubicBezTo>
                        <a:cubicBezTo>
                          <a:pt x="3388" y="418"/>
                          <a:pt x="2858" y="210"/>
                          <a:pt x="2756" y="175"/>
                        </a:cubicBezTo>
                        <a:cubicBezTo>
                          <a:pt x="2706" y="158"/>
                          <a:pt x="2654" y="143"/>
                          <a:pt x="2602" y="128"/>
                        </a:cubicBezTo>
                        <a:cubicBezTo>
                          <a:pt x="2546" y="113"/>
                          <a:pt x="2489" y="98"/>
                          <a:pt x="2434" y="84"/>
                        </a:cubicBezTo>
                        <a:cubicBezTo>
                          <a:pt x="2373" y="71"/>
                          <a:pt x="2313" y="57"/>
                          <a:pt x="2251" y="46"/>
                        </a:cubicBezTo>
                        <a:cubicBezTo>
                          <a:pt x="2075" y="15"/>
                          <a:pt x="1900" y="1"/>
                          <a:pt x="172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2" name="Google Shape;3449;p45"/>
                  <p:cNvSpPr/>
                  <p:nvPr/>
                </p:nvSpPr>
                <p:spPr>
                  <a:xfrm>
                    <a:off x="1011964" y="4452823"/>
                    <a:ext cx="128166" cy="67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8" h="1687" extrusionOk="0">
                        <a:moveTo>
                          <a:pt x="29" y="0"/>
                        </a:moveTo>
                        <a:lnTo>
                          <a:pt x="29" y="0"/>
                        </a:lnTo>
                        <a:cubicBezTo>
                          <a:pt x="347" y="67"/>
                          <a:pt x="659" y="168"/>
                          <a:pt x="956" y="302"/>
                        </a:cubicBezTo>
                        <a:cubicBezTo>
                          <a:pt x="1290" y="453"/>
                          <a:pt x="1604" y="644"/>
                          <a:pt x="1921" y="866"/>
                        </a:cubicBezTo>
                        <a:cubicBezTo>
                          <a:pt x="2043" y="953"/>
                          <a:pt x="2164" y="1032"/>
                          <a:pt x="2280" y="1121"/>
                        </a:cubicBezTo>
                        <a:cubicBezTo>
                          <a:pt x="2357" y="1181"/>
                          <a:pt x="2431" y="1245"/>
                          <a:pt x="2499" y="1315"/>
                        </a:cubicBezTo>
                        <a:cubicBezTo>
                          <a:pt x="2511" y="1326"/>
                          <a:pt x="2501" y="1342"/>
                          <a:pt x="2488" y="1342"/>
                        </a:cubicBezTo>
                        <a:cubicBezTo>
                          <a:pt x="2485" y="1342"/>
                          <a:pt x="2481" y="1341"/>
                          <a:pt x="2478" y="1337"/>
                        </a:cubicBezTo>
                        <a:cubicBezTo>
                          <a:pt x="2409" y="1270"/>
                          <a:pt x="2335" y="1208"/>
                          <a:pt x="2256" y="1151"/>
                        </a:cubicBezTo>
                        <a:cubicBezTo>
                          <a:pt x="2140" y="1065"/>
                          <a:pt x="2020" y="988"/>
                          <a:pt x="1896" y="906"/>
                        </a:cubicBezTo>
                        <a:cubicBezTo>
                          <a:pt x="1589" y="698"/>
                          <a:pt x="1265" y="517"/>
                          <a:pt x="929" y="363"/>
                        </a:cubicBezTo>
                        <a:cubicBezTo>
                          <a:pt x="631" y="227"/>
                          <a:pt x="321" y="121"/>
                          <a:pt x="0" y="46"/>
                        </a:cubicBezTo>
                        <a:lnTo>
                          <a:pt x="0" y="46"/>
                        </a:lnTo>
                        <a:cubicBezTo>
                          <a:pt x="789" y="312"/>
                          <a:pt x="1461" y="755"/>
                          <a:pt x="2139" y="1243"/>
                        </a:cubicBezTo>
                        <a:cubicBezTo>
                          <a:pt x="2340" y="1388"/>
                          <a:pt x="2545" y="1543"/>
                          <a:pt x="2778" y="1634"/>
                        </a:cubicBezTo>
                        <a:cubicBezTo>
                          <a:pt x="2838" y="1656"/>
                          <a:pt x="2916" y="1686"/>
                          <a:pt x="2986" y="1686"/>
                        </a:cubicBezTo>
                        <a:cubicBezTo>
                          <a:pt x="3016" y="1686"/>
                          <a:pt x="3044" y="1681"/>
                          <a:pt x="3070" y="1668"/>
                        </a:cubicBezTo>
                        <a:cubicBezTo>
                          <a:pt x="3187" y="1607"/>
                          <a:pt x="3048" y="1401"/>
                          <a:pt x="3008" y="1342"/>
                        </a:cubicBezTo>
                        <a:cubicBezTo>
                          <a:pt x="2818" y="1071"/>
                          <a:pt x="2508" y="878"/>
                          <a:pt x="2236" y="703"/>
                        </a:cubicBezTo>
                        <a:cubicBezTo>
                          <a:pt x="1573" y="282"/>
                          <a:pt x="812" y="41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1C706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3" name="Google Shape;3450;p45"/>
                  <p:cNvSpPr/>
                  <p:nvPr/>
                </p:nvSpPr>
                <p:spPr>
                  <a:xfrm>
                    <a:off x="811072" y="4356176"/>
                    <a:ext cx="42333" cy="177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3" h="4403" extrusionOk="0">
                        <a:moveTo>
                          <a:pt x="1046" y="1"/>
                        </a:moveTo>
                        <a:cubicBezTo>
                          <a:pt x="1042" y="1"/>
                          <a:pt x="1039" y="3"/>
                          <a:pt x="1039" y="8"/>
                        </a:cubicBezTo>
                        <a:cubicBezTo>
                          <a:pt x="963" y="588"/>
                          <a:pt x="890" y="1173"/>
                          <a:pt x="794" y="1752"/>
                        </a:cubicBezTo>
                        <a:cubicBezTo>
                          <a:pt x="732" y="2138"/>
                          <a:pt x="660" y="2523"/>
                          <a:pt x="563" y="2903"/>
                        </a:cubicBezTo>
                        <a:cubicBezTo>
                          <a:pt x="509" y="3104"/>
                          <a:pt x="443" y="3303"/>
                          <a:pt x="366" y="3498"/>
                        </a:cubicBezTo>
                        <a:cubicBezTo>
                          <a:pt x="264" y="3761"/>
                          <a:pt x="168" y="4028"/>
                          <a:pt x="49" y="4286"/>
                        </a:cubicBezTo>
                        <a:cubicBezTo>
                          <a:pt x="36" y="4315"/>
                          <a:pt x="17" y="4342"/>
                          <a:pt x="2" y="4370"/>
                        </a:cubicBezTo>
                        <a:cubicBezTo>
                          <a:pt x="1" y="4379"/>
                          <a:pt x="2" y="4389"/>
                          <a:pt x="9" y="4395"/>
                        </a:cubicBezTo>
                        <a:cubicBezTo>
                          <a:pt x="11" y="4399"/>
                          <a:pt x="14" y="4400"/>
                          <a:pt x="17" y="4400"/>
                        </a:cubicBezTo>
                        <a:cubicBezTo>
                          <a:pt x="20" y="4402"/>
                          <a:pt x="23" y="4402"/>
                          <a:pt x="26" y="4402"/>
                        </a:cubicBezTo>
                        <a:cubicBezTo>
                          <a:pt x="35" y="4402"/>
                          <a:pt x="44" y="4396"/>
                          <a:pt x="48" y="4387"/>
                        </a:cubicBezTo>
                        <a:cubicBezTo>
                          <a:pt x="53" y="4363"/>
                          <a:pt x="59" y="4340"/>
                          <a:pt x="64" y="4316"/>
                        </a:cubicBezTo>
                        <a:cubicBezTo>
                          <a:pt x="68" y="4305"/>
                          <a:pt x="69" y="4291"/>
                          <a:pt x="74" y="4280"/>
                        </a:cubicBezTo>
                        <a:cubicBezTo>
                          <a:pt x="175" y="3963"/>
                          <a:pt x="331" y="3669"/>
                          <a:pt x="447" y="3360"/>
                        </a:cubicBezTo>
                        <a:cubicBezTo>
                          <a:pt x="502" y="3213"/>
                          <a:pt x="552" y="3064"/>
                          <a:pt x="594" y="2911"/>
                        </a:cubicBezTo>
                        <a:cubicBezTo>
                          <a:pt x="720" y="2436"/>
                          <a:pt x="817" y="1955"/>
                          <a:pt x="885" y="1468"/>
                        </a:cubicBezTo>
                        <a:cubicBezTo>
                          <a:pt x="955" y="984"/>
                          <a:pt x="999" y="494"/>
                          <a:pt x="1052" y="9"/>
                        </a:cubicBezTo>
                        <a:cubicBezTo>
                          <a:pt x="1052" y="4"/>
                          <a:pt x="1049" y="1"/>
                          <a:pt x="1046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4" name="Google Shape;3451;p45"/>
                  <p:cNvSpPr/>
                  <p:nvPr/>
                </p:nvSpPr>
                <p:spPr>
                  <a:xfrm>
                    <a:off x="854893" y="4338728"/>
                    <a:ext cx="93993" cy="165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4110" extrusionOk="0">
                        <a:moveTo>
                          <a:pt x="2328" y="0"/>
                        </a:moveTo>
                        <a:cubicBezTo>
                          <a:pt x="2324" y="0"/>
                          <a:pt x="2320" y="3"/>
                          <a:pt x="2319" y="5"/>
                        </a:cubicBezTo>
                        <a:cubicBezTo>
                          <a:pt x="2270" y="155"/>
                          <a:pt x="2211" y="301"/>
                          <a:pt x="2151" y="448"/>
                        </a:cubicBezTo>
                        <a:cubicBezTo>
                          <a:pt x="2009" y="789"/>
                          <a:pt x="1849" y="1126"/>
                          <a:pt x="1700" y="1456"/>
                        </a:cubicBezTo>
                        <a:cubicBezTo>
                          <a:pt x="1536" y="1830"/>
                          <a:pt x="1368" y="2184"/>
                          <a:pt x="1178" y="2523"/>
                        </a:cubicBezTo>
                        <a:cubicBezTo>
                          <a:pt x="985" y="2870"/>
                          <a:pt x="764" y="3197"/>
                          <a:pt x="516" y="3506"/>
                        </a:cubicBezTo>
                        <a:cubicBezTo>
                          <a:pt x="418" y="3623"/>
                          <a:pt x="328" y="3746"/>
                          <a:pt x="227" y="3860"/>
                        </a:cubicBezTo>
                        <a:cubicBezTo>
                          <a:pt x="162" y="3935"/>
                          <a:pt x="90" y="4006"/>
                          <a:pt x="13" y="4070"/>
                        </a:cubicBezTo>
                        <a:cubicBezTo>
                          <a:pt x="3" y="4078"/>
                          <a:pt x="1" y="4093"/>
                          <a:pt x="8" y="4103"/>
                        </a:cubicBezTo>
                        <a:cubicBezTo>
                          <a:pt x="11" y="4106"/>
                          <a:pt x="16" y="4108"/>
                          <a:pt x="19" y="4110"/>
                        </a:cubicBezTo>
                        <a:lnTo>
                          <a:pt x="83" y="4071"/>
                        </a:lnTo>
                        <a:cubicBezTo>
                          <a:pt x="147" y="4016"/>
                          <a:pt x="207" y="3955"/>
                          <a:pt x="263" y="3892"/>
                        </a:cubicBezTo>
                        <a:cubicBezTo>
                          <a:pt x="365" y="3778"/>
                          <a:pt x="457" y="3655"/>
                          <a:pt x="554" y="3538"/>
                        </a:cubicBezTo>
                        <a:cubicBezTo>
                          <a:pt x="806" y="3229"/>
                          <a:pt x="1032" y="2899"/>
                          <a:pt x="1227" y="2552"/>
                        </a:cubicBezTo>
                        <a:cubicBezTo>
                          <a:pt x="1420" y="2211"/>
                          <a:pt x="1588" y="1856"/>
                          <a:pt x="1754" y="1481"/>
                        </a:cubicBezTo>
                        <a:cubicBezTo>
                          <a:pt x="1876" y="1195"/>
                          <a:pt x="2012" y="905"/>
                          <a:pt x="2131" y="611"/>
                        </a:cubicBezTo>
                        <a:cubicBezTo>
                          <a:pt x="2208" y="413"/>
                          <a:pt x="2277" y="212"/>
                          <a:pt x="2336" y="12"/>
                        </a:cubicBezTo>
                        <a:cubicBezTo>
                          <a:pt x="2337" y="7"/>
                          <a:pt x="2334" y="2"/>
                          <a:pt x="2331" y="0"/>
                        </a:cubicBezTo>
                        <a:cubicBezTo>
                          <a:pt x="2330" y="0"/>
                          <a:pt x="2329" y="0"/>
                          <a:pt x="2328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5" name="Google Shape;3452;p45"/>
                  <p:cNvSpPr/>
                  <p:nvPr/>
                </p:nvSpPr>
                <p:spPr>
                  <a:xfrm>
                    <a:off x="926454" y="4339814"/>
                    <a:ext cx="100707" cy="128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3191" extrusionOk="0">
                        <a:moveTo>
                          <a:pt x="2497" y="1"/>
                        </a:moveTo>
                        <a:cubicBezTo>
                          <a:pt x="2495" y="1"/>
                          <a:pt x="2494" y="2"/>
                          <a:pt x="2493" y="4"/>
                        </a:cubicBezTo>
                        <a:cubicBezTo>
                          <a:pt x="2156" y="587"/>
                          <a:pt x="1778" y="1146"/>
                          <a:pt x="1364" y="1678"/>
                        </a:cubicBezTo>
                        <a:cubicBezTo>
                          <a:pt x="948" y="2213"/>
                          <a:pt x="500" y="2721"/>
                          <a:pt x="9" y="3170"/>
                        </a:cubicBezTo>
                        <a:cubicBezTo>
                          <a:pt x="2" y="3175"/>
                          <a:pt x="0" y="3184"/>
                          <a:pt x="0" y="3190"/>
                        </a:cubicBezTo>
                        <a:cubicBezTo>
                          <a:pt x="36" y="3177"/>
                          <a:pt x="69" y="3162"/>
                          <a:pt x="103" y="3149"/>
                        </a:cubicBezTo>
                        <a:cubicBezTo>
                          <a:pt x="581" y="2711"/>
                          <a:pt x="1020" y="2231"/>
                          <a:pt x="1413" y="1716"/>
                        </a:cubicBezTo>
                        <a:cubicBezTo>
                          <a:pt x="1825" y="1178"/>
                          <a:pt x="2184" y="597"/>
                          <a:pt x="2503" y="9"/>
                        </a:cubicBezTo>
                        <a:cubicBezTo>
                          <a:pt x="2505" y="7"/>
                          <a:pt x="2503" y="4"/>
                          <a:pt x="2501" y="2"/>
                        </a:cubicBezTo>
                        <a:cubicBezTo>
                          <a:pt x="2500" y="1"/>
                          <a:pt x="2498" y="1"/>
                          <a:pt x="2497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6" name="Google Shape;3453;p45"/>
                  <p:cNvSpPr/>
                  <p:nvPr/>
                </p:nvSpPr>
                <p:spPr>
                  <a:xfrm>
                    <a:off x="994476" y="4364016"/>
                    <a:ext cx="109431" cy="81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2" h="2032" extrusionOk="0">
                        <a:moveTo>
                          <a:pt x="2696" y="0"/>
                        </a:moveTo>
                        <a:cubicBezTo>
                          <a:pt x="2692" y="0"/>
                          <a:pt x="2688" y="1"/>
                          <a:pt x="2684" y="4"/>
                        </a:cubicBezTo>
                        <a:lnTo>
                          <a:pt x="14" y="2001"/>
                        </a:lnTo>
                        <a:cubicBezTo>
                          <a:pt x="4" y="2008"/>
                          <a:pt x="1" y="2020"/>
                          <a:pt x="6" y="2032"/>
                        </a:cubicBezTo>
                        <a:lnTo>
                          <a:pt x="75" y="2015"/>
                        </a:lnTo>
                        <a:cubicBezTo>
                          <a:pt x="690" y="1562"/>
                          <a:pt x="1311" y="1116"/>
                          <a:pt x="1921" y="653"/>
                        </a:cubicBezTo>
                        <a:cubicBezTo>
                          <a:pt x="2186" y="452"/>
                          <a:pt x="2448" y="242"/>
                          <a:pt x="2708" y="32"/>
                        </a:cubicBezTo>
                        <a:cubicBezTo>
                          <a:pt x="2722" y="20"/>
                          <a:pt x="2711" y="0"/>
                          <a:pt x="2696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7" name="Google Shape;3454;p45"/>
                  <p:cNvSpPr/>
                  <p:nvPr/>
                </p:nvSpPr>
                <p:spPr>
                  <a:xfrm>
                    <a:off x="1107887" y="4435295"/>
                    <a:ext cx="93873" cy="11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5" h="291" extrusionOk="0">
                        <a:moveTo>
                          <a:pt x="1" y="0"/>
                        </a:moveTo>
                        <a:cubicBezTo>
                          <a:pt x="21" y="12"/>
                          <a:pt x="21" y="27"/>
                          <a:pt x="45" y="49"/>
                        </a:cubicBezTo>
                        <a:cubicBezTo>
                          <a:pt x="55" y="51"/>
                          <a:pt x="63" y="59"/>
                          <a:pt x="65" y="69"/>
                        </a:cubicBezTo>
                        <a:cubicBezTo>
                          <a:pt x="420" y="77"/>
                          <a:pt x="781" y="104"/>
                          <a:pt x="1142" y="140"/>
                        </a:cubicBezTo>
                        <a:cubicBezTo>
                          <a:pt x="1537" y="180"/>
                          <a:pt x="1933" y="230"/>
                          <a:pt x="2317" y="290"/>
                        </a:cubicBezTo>
                        <a:cubicBezTo>
                          <a:pt x="2324" y="290"/>
                          <a:pt x="2332" y="285"/>
                          <a:pt x="2332" y="279"/>
                        </a:cubicBezTo>
                        <a:cubicBezTo>
                          <a:pt x="2334" y="270"/>
                          <a:pt x="2331" y="264"/>
                          <a:pt x="2322" y="262"/>
                        </a:cubicBezTo>
                        <a:cubicBezTo>
                          <a:pt x="1942" y="190"/>
                          <a:pt x="1547" y="123"/>
                          <a:pt x="1148" y="77"/>
                        </a:cubicBezTo>
                        <a:cubicBezTo>
                          <a:pt x="764" y="32"/>
                          <a:pt x="378" y="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8" name="Google Shape;3455;p45"/>
                  <p:cNvSpPr/>
                  <p:nvPr/>
                </p:nvSpPr>
                <p:spPr>
                  <a:xfrm>
                    <a:off x="1006698" y="4452421"/>
                    <a:ext cx="106255" cy="54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3" h="1353" extrusionOk="0">
                        <a:moveTo>
                          <a:pt x="106" y="0"/>
                        </a:moveTo>
                        <a:cubicBezTo>
                          <a:pt x="71" y="9"/>
                          <a:pt x="36" y="17"/>
                          <a:pt x="0" y="25"/>
                        </a:cubicBezTo>
                        <a:cubicBezTo>
                          <a:pt x="4" y="27"/>
                          <a:pt x="5" y="29"/>
                          <a:pt x="9" y="29"/>
                        </a:cubicBezTo>
                        <a:cubicBezTo>
                          <a:pt x="51" y="37"/>
                          <a:pt x="91" y="47"/>
                          <a:pt x="131" y="56"/>
                        </a:cubicBezTo>
                        <a:cubicBezTo>
                          <a:pt x="452" y="131"/>
                          <a:pt x="762" y="237"/>
                          <a:pt x="1060" y="373"/>
                        </a:cubicBezTo>
                        <a:cubicBezTo>
                          <a:pt x="1396" y="527"/>
                          <a:pt x="1720" y="708"/>
                          <a:pt x="2027" y="916"/>
                        </a:cubicBezTo>
                        <a:cubicBezTo>
                          <a:pt x="2151" y="998"/>
                          <a:pt x="2271" y="1075"/>
                          <a:pt x="2387" y="1161"/>
                        </a:cubicBezTo>
                        <a:cubicBezTo>
                          <a:pt x="2466" y="1218"/>
                          <a:pt x="2540" y="1280"/>
                          <a:pt x="2609" y="1347"/>
                        </a:cubicBezTo>
                        <a:cubicBezTo>
                          <a:pt x="2612" y="1351"/>
                          <a:pt x="2616" y="1352"/>
                          <a:pt x="2619" y="1352"/>
                        </a:cubicBezTo>
                        <a:cubicBezTo>
                          <a:pt x="2632" y="1352"/>
                          <a:pt x="2642" y="1336"/>
                          <a:pt x="2632" y="1325"/>
                        </a:cubicBezTo>
                        <a:cubicBezTo>
                          <a:pt x="2562" y="1255"/>
                          <a:pt x="2488" y="1191"/>
                          <a:pt x="2411" y="1132"/>
                        </a:cubicBezTo>
                        <a:cubicBezTo>
                          <a:pt x="2295" y="1042"/>
                          <a:pt x="2174" y="963"/>
                          <a:pt x="2052" y="878"/>
                        </a:cubicBezTo>
                        <a:cubicBezTo>
                          <a:pt x="1735" y="654"/>
                          <a:pt x="1421" y="463"/>
                          <a:pt x="1087" y="312"/>
                        </a:cubicBezTo>
                        <a:cubicBezTo>
                          <a:pt x="790" y="178"/>
                          <a:pt x="478" y="77"/>
                          <a:pt x="160" y="10"/>
                        </a:cubicBezTo>
                        <a:cubicBezTo>
                          <a:pt x="141" y="7"/>
                          <a:pt x="123" y="4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29" name="Google Shape;3456;p45"/>
                  <p:cNvSpPr/>
                  <p:nvPr/>
                </p:nvSpPr>
                <p:spPr>
                  <a:xfrm>
                    <a:off x="947158" y="4470150"/>
                    <a:ext cx="115421" cy="59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1" h="1468" extrusionOk="0">
                        <a:moveTo>
                          <a:pt x="94" y="0"/>
                        </a:moveTo>
                        <a:cubicBezTo>
                          <a:pt x="64" y="12"/>
                          <a:pt x="31" y="24"/>
                          <a:pt x="0" y="36"/>
                        </a:cubicBezTo>
                        <a:cubicBezTo>
                          <a:pt x="331" y="84"/>
                          <a:pt x="654" y="168"/>
                          <a:pt x="968" y="284"/>
                        </a:cubicBezTo>
                        <a:cubicBezTo>
                          <a:pt x="1292" y="403"/>
                          <a:pt x="1602" y="557"/>
                          <a:pt x="1891" y="745"/>
                        </a:cubicBezTo>
                        <a:lnTo>
                          <a:pt x="2848" y="1466"/>
                        </a:lnTo>
                        <a:cubicBezTo>
                          <a:pt x="2850" y="1467"/>
                          <a:pt x="2852" y="1467"/>
                          <a:pt x="2853" y="1467"/>
                        </a:cubicBezTo>
                        <a:cubicBezTo>
                          <a:pt x="2863" y="1467"/>
                          <a:pt x="2870" y="1455"/>
                          <a:pt x="2862" y="1448"/>
                        </a:cubicBezTo>
                        <a:cubicBezTo>
                          <a:pt x="2707" y="1320"/>
                          <a:pt x="2558" y="1186"/>
                          <a:pt x="2404" y="1060"/>
                        </a:cubicBezTo>
                        <a:cubicBezTo>
                          <a:pt x="2248" y="933"/>
                          <a:pt x="2085" y="814"/>
                          <a:pt x="1919" y="703"/>
                        </a:cubicBezTo>
                        <a:cubicBezTo>
                          <a:pt x="1626" y="514"/>
                          <a:pt x="1314" y="358"/>
                          <a:pt x="985" y="237"/>
                        </a:cubicBezTo>
                        <a:cubicBezTo>
                          <a:pt x="696" y="131"/>
                          <a:pt x="398" y="51"/>
                          <a:pt x="94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0" name="Google Shape;3457;p45"/>
                  <p:cNvSpPr/>
                  <p:nvPr/>
                </p:nvSpPr>
                <p:spPr>
                  <a:xfrm>
                    <a:off x="889910" y="4494433"/>
                    <a:ext cx="116346" cy="4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4" h="1000" extrusionOk="0">
                        <a:moveTo>
                          <a:pt x="182" y="1"/>
                        </a:moveTo>
                        <a:cubicBezTo>
                          <a:pt x="159" y="1"/>
                          <a:pt x="136" y="1"/>
                          <a:pt x="113" y="2"/>
                        </a:cubicBezTo>
                        <a:cubicBezTo>
                          <a:pt x="76" y="20"/>
                          <a:pt x="37" y="39"/>
                          <a:pt x="0" y="59"/>
                        </a:cubicBezTo>
                        <a:cubicBezTo>
                          <a:pt x="56" y="53"/>
                          <a:pt x="111" y="50"/>
                          <a:pt x="166" y="50"/>
                        </a:cubicBezTo>
                        <a:cubicBezTo>
                          <a:pt x="203" y="50"/>
                          <a:pt x="240" y="51"/>
                          <a:pt x="277" y="54"/>
                        </a:cubicBezTo>
                        <a:cubicBezTo>
                          <a:pt x="445" y="64"/>
                          <a:pt x="613" y="96"/>
                          <a:pt x="777" y="123"/>
                        </a:cubicBezTo>
                        <a:cubicBezTo>
                          <a:pt x="1077" y="175"/>
                          <a:pt x="1371" y="259"/>
                          <a:pt x="1652" y="373"/>
                        </a:cubicBezTo>
                        <a:cubicBezTo>
                          <a:pt x="2077" y="539"/>
                          <a:pt x="2479" y="757"/>
                          <a:pt x="2872" y="997"/>
                        </a:cubicBezTo>
                        <a:cubicBezTo>
                          <a:pt x="2874" y="998"/>
                          <a:pt x="2877" y="999"/>
                          <a:pt x="2879" y="999"/>
                        </a:cubicBezTo>
                        <a:cubicBezTo>
                          <a:pt x="2884" y="999"/>
                          <a:pt x="2888" y="996"/>
                          <a:pt x="2890" y="993"/>
                        </a:cubicBezTo>
                        <a:cubicBezTo>
                          <a:pt x="2894" y="987"/>
                          <a:pt x="2892" y="978"/>
                          <a:pt x="2887" y="975"/>
                        </a:cubicBezTo>
                        <a:cubicBezTo>
                          <a:pt x="2562" y="767"/>
                          <a:pt x="2233" y="569"/>
                          <a:pt x="1884" y="411"/>
                        </a:cubicBezTo>
                        <a:cubicBezTo>
                          <a:pt x="1535" y="250"/>
                          <a:pt x="1166" y="136"/>
                          <a:pt x="787" y="72"/>
                        </a:cubicBezTo>
                        <a:cubicBezTo>
                          <a:pt x="619" y="46"/>
                          <a:pt x="452" y="15"/>
                          <a:pt x="280" y="4"/>
                        </a:cubicBezTo>
                        <a:cubicBezTo>
                          <a:pt x="248" y="2"/>
                          <a:pt x="215" y="1"/>
                          <a:pt x="182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1" name="Google Shape;3458;p45"/>
                  <p:cNvSpPr/>
                  <p:nvPr/>
                </p:nvSpPr>
                <p:spPr>
                  <a:xfrm>
                    <a:off x="973732" y="4575963"/>
                    <a:ext cx="74053" cy="36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" h="911" extrusionOk="0">
                        <a:moveTo>
                          <a:pt x="1808" y="0"/>
                        </a:moveTo>
                        <a:cubicBezTo>
                          <a:pt x="1801" y="0"/>
                          <a:pt x="1795" y="3"/>
                          <a:pt x="1790" y="10"/>
                        </a:cubicBezTo>
                        <a:cubicBezTo>
                          <a:pt x="1708" y="116"/>
                          <a:pt x="1607" y="208"/>
                          <a:pt x="1496" y="282"/>
                        </a:cubicBezTo>
                        <a:cubicBezTo>
                          <a:pt x="1329" y="396"/>
                          <a:pt x="1139" y="480"/>
                          <a:pt x="953" y="559"/>
                        </a:cubicBezTo>
                        <a:cubicBezTo>
                          <a:pt x="737" y="654"/>
                          <a:pt x="522" y="741"/>
                          <a:pt x="302" y="817"/>
                        </a:cubicBezTo>
                        <a:cubicBezTo>
                          <a:pt x="203" y="850"/>
                          <a:pt x="103" y="882"/>
                          <a:pt x="0" y="911"/>
                        </a:cubicBezTo>
                        <a:lnTo>
                          <a:pt x="96" y="911"/>
                        </a:lnTo>
                        <a:cubicBezTo>
                          <a:pt x="208" y="882"/>
                          <a:pt x="317" y="852"/>
                          <a:pt x="426" y="817"/>
                        </a:cubicBezTo>
                        <a:cubicBezTo>
                          <a:pt x="611" y="757"/>
                          <a:pt x="790" y="684"/>
                          <a:pt x="973" y="609"/>
                        </a:cubicBezTo>
                        <a:cubicBezTo>
                          <a:pt x="1163" y="527"/>
                          <a:pt x="1355" y="441"/>
                          <a:pt x="1523" y="324"/>
                        </a:cubicBezTo>
                        <a:cubicBezTo>
                          <a:pt x="1641" y="247"/>
                          <a:pt x="1743" y="149"/>
                          <a:pt x="1827" y="39"/>
                        </a:cubicBezTo>
                        <a:cubicBezTo>
                          <a:pt x="1841" y="20"/>
                          <a:pt x="1825" y="0"/>
                          <a:pt x="1808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2" name="Google Shape;3459;p45"/>
                  <p:cNvSpPr/>
                  <p:nvPr/>
                </p:nvSpPr>
                <p:spPr>
                  <a:xfrm>
                    <a:off x="1012688" y="4615603"/>
                    <a:ext cx="70636" cy="2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7" h="66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28" y="19"/>
                          <a:pt x="257" y="42"/>
                          <a:pt x="386" y="66"/>
                        </a:cubicBezTo>
                        <a:cubicBezTo>
                          <a:pt x="423" y="64"/>
                          <a:pt x="460" y="64"/>
                          <a:pt x="497" y="64"/>
                        </a:cubicBezTo>
                        <a:cubicBezTo>
                          <a:pt x="845" y="60"/>
                          <a:pt x="1193" y="42"/>
                          <a:pt x="1540" y="42"/>
                        </a:cubicBezTo>
                        <a:cubicBezTo>
                          <a:pt x="1609" y="42"/>
                          <a:pt x="1677" y="42"/>
                          <a:pt x="1745" y="44"/>
                        </a:cubicBezTo>
                        <a:cubicBezTo>
                          <a:pt x="1745" y="44"/>
                          <a:pt x="1746" y="44"/>
                          <a:pt x="1746" y="44"/>
                        </a:cubicBezTo>
                        <a:cubicBezTo>
                          <a:pt x="1756" y="44"/>
                          <a:pt x="1756" y="24"/>
                          <a:pt x="1746" y="24"/>
                        </a:cubicBezTo>
                        <a:cubicBezTo>
                          <a:pt x="1746" y="24"/>
                          <a:pt x="1745" y="24"/>
                          <a:pt x="1745" y="24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3" name="Google Shape;3460;p45"/>
                  <p:cNvSpPr/>
                  <p:nvPr/>
                </p:nvSpPr>
                <p:spPr>
                  <a:xfrm>
                    <a:off x="970676" y="4618900"/>
                    <a:ext cx="56887" cy="27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678" extrusionOk="0">
                        <a:moveTo>
                          <a:pt x="204" y="1"/>
                        </a:moveTo>
                        <a:cubicBezTo>
                          <a:pt x="135" y="4"/>
                          <a:pt x="68" y="9"/>
                          <a:pt x="1" y="16"/>
                        </a:cubicBezTo>
                        <a:cubicBezTo>
                          <a:pt x="168" y="49"/>
                          <a:pt x="335" y="86"/>
                          <a:pt x="496" y="136"/>
                        </a:cubicBezTo>
                        <a:cubicBezTo>
                          <a:pt x="650" y="183"/>
                          <a:pt x="797" y="247"/>
                          <a:pt x="937" y="328"/>
                        </a:cubicBezTo>
                        <a:cubicBezTo>
                          <a:pt x="1019" y="373"/>
                          <a:pt x="1099" y="428"/>
                          <a:pt x="1173" y="489"/>
                        </a:cubicBezTo>
                        <a:cubicBezTo>
                          <a:pt x="1250" y="549"/>
                          <a:pt x="1324" y="611"/>
                          <a:pt x="1395" y="675"/>
                        </a:cubicBezTo>
                        <a:cubicBezTo>
                          <a:pt x="1397" y="676"/>
                          <a:pt x="1400" y="677"/>
                          <a:pt x="1403" y="677"/>
                        </a:cubicBezTo>
                        <a:cubicBezTo>
                          <a:pt x="1406" y="677"/>
                          <a:pt x="1409" y="676"/>
                          <a:pt x="1411" y="675"/>
                        </a:cubicBezTo>
                        <a:cubicBezTo>
                          <a:pt x="1415" y="670"/>
                          <a:pt x="1415" y="663"/>
                          <a:pt x="1411" y="658"/>
                        </a:cubicBezTo>
                        <a:cubicBezTo>
                          <a:pt x="1332" y="574"/>
                          <a:pt x="1250" y="489"/>
                          <a:pt x="1161" y="410"/>
                        </a:cubicBezTo>
                        <a:cubicBezTo>
                          <a:pt x="1101" y="358"/>
                          <a:pt x="1037" y="311"/>
                          <a:pt x="970" y="269"/>
                        </a:cubicBezTo>
                        <a:cubicBezTo>
                          <a:pt x="826" y="187"/>
                          <a:pt x="673" y="121"/>
                          <a:pt x="514" y="76"/>
                        </a:cubicBezTo>
                        <a:cubicBezTo>
                          <a:pt x="412" y="46"/>
                          <a:pt x="308" y="22"/>
                          <a:pt x="204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4" name="Google Shape;3461;p45"/>
                  <p:cNvSpPr/>
                  <p:nvPr/>
                </p:nvSpPr>
                <p:spPr>
                  <a:xfrm>
                    <a:off x="789886" y="4626900"/>
                    <a:ext cx="59862" cy="25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632" extrusionOk="0">
                        <a:moveTo>
                          <a:pt x="1473" y="1"/>
                        </a:moveTo>
                        <a:cubicBezTo>
                          <a:pt x="1472" y="1"/>
                          <a:pt x="1471" y="1"/>
                          <a:pt x="1470" y="1"/>
                        </a:cubicBezTo>
                        <a:cubicBezTo>
                          <a:pt x="1360" y="26"/>
                          <a:pt x="1252" y="58"/>
                          <a:pt x="1147" y="95"/>
                        </a:cubicBezTo>
                        <a:cubicBezTo>
                          <a:pt x="989" y="147"/>
                          <a:pt x="833" y="209"/>
                          <a:pt x="677" y="271"/>
                        </a:cubicBezTo>
                        <a:cubicBezTo>
                          <a:pt x="511" y="340"/>
                          <a:pt x="346" y="407"/>
                          <a:pt x="194" y="498"/>
                        </a:cubicBezTo>
                        <a:cubicBezTo>
                          <a:pt x="128" y="536"/>
                          <a:pt x="66" y="580"/>
                          <a:pt x="8" y="627"/>
                        </a:cubicBezTo>
                        <a:lnTo>
                          <a:pt x="1" y="632"/>
                        </a:lnTo>
                        <a:cubicBezTo>
                          <a:pt x="26" y="628"/>
                          <a:pt x="53" y="625"/>
                          <a:pt x="80" y="620"/>
                        </a:cubicBezTo>
                        <a:lnTo>
                          <a:pt x="93" y="618"/>
                        </a:lnTo>
                        <a:cubicBezTo>
                          <a:pt x="112" y="603"/>
                          <a:pt x="130" y="590"/>
                          <a:pt x="149" y="578"/>
                        </a:cubicBezTo>
                        <a:cubicBezTo>
                          <a:pt x="172" y="563"/>
                          <a:pt x="194" y="548"/>
                          <a:pt x="217" y="534"/>
                        </a:cubicBezTo>
                        <a:cubicBezTo>
                          <a:pt x="367" y="446"/>
                          <a:pt x="528" y="375"/>
                          <a:pt x="690" y="306"/>
                        </a:cubicBezTo>
                        <a:cubicBezTo>
                          <a:pt x="846" y="243"/>
                          <a:pt x="1001" y="179"/>
                          <a:pt x="1157" y="125"/>
                        </a:cubicBezTo>
                        <a:cubicBezTo>
                          <a:pt x="1262" y="88"/>
                          <a:pt x="1368" y="56"/>
                          <a:pt x="1477" y="30"/>
                        </a:cubicBezTo>
                        <a:cubicBezTo>
                          <a:pt x="1484" y="28"/>
                          <a:pt x="1489" y="20"/>
                          <a:pt x="1487" y="11"/>
                        </a:cubicBezTo>
                        <a:cubicBezTo>
                          <a:pt x="1486" y="5"/>
                          <a:pt x="1479" y="1"/>
                          <a:pt x="1473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5" name="Google Shape;3462;p45"/>
                  <p:cNvSpPr/>
                  <p:nvPr/>
                </p:nvSpPr>
                <p:spPr>
                  <a:xfrm>
                    <a:off x="739994" y="4621271"/>
                    <a:ext cx="39439" cy="43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1" h="1086" extrusionOk="0">
                        <a:moveTo>
                          <a:pt x="962" y="1"/>
                        </a:moveTo>
                        <a:cubicBezTo>
                          <a:pt x="959" y="1"/>
                          <a:pt x="956" y="2"/>
                          <a:pt x="953" y="4"/>
                        </a:cubicBezTo>
                        <a:cubicBezTo>
                          <a:pt x="729" y="175"/>
                          <a:pt x="470" y="379"/>
                          <a:pt x="271" y="619"/>
                        </a:cubicBezTo>
                        <a:cubicBezTo>
                          <a:pt x="153" y="757"/>
                          <a:pt x="61" y="914"/>
                          <a:pt x="1" y="1085"/>
                        </a:cubicBezTo>
                        <a:cubicBezTo>
                          <a:pt x="21" y="1077"/>
                          <a:pt x="39" y="1069"/>
                          <a:pt x="59" y="1062"/>
                        </a:cubicBezTo>
                        <a:cubicBezTo>
                          <a:pt x="118" y="911"/>
                          <a:pt x="200" y="772"/>
                          <a:pt x="304" y="648"/>
                        </a:cubicBezTo>
                        <a:cubicBezTo>
                          <a:pt x="499" y="406"/>
                          <a:pt x="752" y="200"/>
                          <a:pt x="972" y="27"/>
                        </a:cubicBezTo>
                        <a:cubicBezTo>
                          <a:pt x="979" y="22"/>
                          <a:pt x="980" y="12"/>
                          <a:pt x="975" y="7"/>
                        </a:cubicBezTo>
                        <a:cubicBezTo>
                          <a:pt x="971" y="3"/>
                          <a:pt x="967" y="1"/>
                          <a:pt x="962" y="1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6" name="Google Shape;3463;p45"/>
                  <p:cNvSpPr/>
                  <p:nvPr/>
                </p:nvSpPr>
                <p:spPr>
                  <a:xfrm>
                    <a:off x="888744" y="4668751"/>
                    <a:ext cx="67741" cy="2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662" extrusionOk="0">
                        <a:moveTo>
                          <a:pt x="1" y="0"/>
                        </a:moveTo>
                        <a:cubicBezTo>
                          <a:pt x="138" y="42"/>
                          <a:pt x="273" y="92"/>
                          <a:pt x="405" y="139"/>
                        </a:cubicBezTo>
                        <a:cubicBezTo>
                          <a:pt x="834" y="290"/>
                          <a:pt x="1252" y="475"/>
                          <a:pt x="1666" y="661"/>
                        </a:cubicBezTo>
                        <a:cubicBezTo>
                          <a:pt x="1668" y="661"/>
                          <a:pt x="1669" y="661"/>
                          <a:pt x="1670" y="661"/>
                        </a:cubicBezTo>
                        <a:cubicBezTo>
                          <a:pt x="1675" y="661"/>
                          <a:pt x="1680" y="659"/>
                          <a:pt x="1681" y="654"/>
                        </a:cubicBezTo>
                        <a:cubicBezTo>
                          <a:pt x="1685" y="649"/>
                          <a:pt x="1683" y="641"/>
                          <a:pt x="1676" y="639"/>
                        </a:cubicBezTo>
                        <a:cubicBezTo>
                          <a:pt x="1333" y="478"/>
                          <a:pt x="990" y="312"/>
                          <a:pt x="635" y="178"/>
                        </a:cubicBezTo>
                        <a:cubicBezTo>
                          <a:pt x="455" y="111"/>
                          <a:pt x="274" y="54"/>
                          <a:pt x="88" y="7"/>
                        </a:cubicBezTo>
                        <a:cubicBezTo>
                          <a:pt x="84" y="9"/>
                          <a:pt x="79" y="11"/>
                          <a:pt x="74" y="11"/>
                        </a:cubicBezTo>
                        <a:cubicBezTo>
                          <a:pt x="72" y="11"/>
                          <a:pt x="70" y="11"/>
                          <a:pt x="68" y="10"/>
                        </a:cubicBezTo>
                        <a:cubicBezTo>
                          <a:pt x="46" y="7"/>
                          <a:pt x="24" y="3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7" name="Google Shape;3464;p45"/>
                  <p:cNvSpPr/>
                  <p:nvPr/>
                </p:nvSpPr>
                <p:spPr>
                  <a:xfrm>
                    <a:off x="795635" y="4662198"/>
                    <a:ext cx="51339" cy="544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1354" extrusionOk="0">
                        <a:moveTo>
                          <a:pt x="81" y="0"/>
                        </a:moveTo>
                        <a:lnTo>
                          <a:pt x="1" y="4"/>
                        </a:lnTo>
                        <a:cubicBezTo>
                          <a:pt x="180" y="124"/>
                          <a:pt x="351" y="255"/>
                          <a:pt x="515" y="396"/>
                        </a:cubicBezTo>
                        <a:cubicBezTo>
                          <a:pt x="631" y="495"/>
                          <a:pt x="739" y="604"/>
                          <a:pt x="832" y="722"/>
                        </a:cubicBezTo>
                        <a:lnTo>
                          <a:pt x="1247" y="1347"/>
                        </a:lnTo>
                        <a:cubicBezTo>
                          <a:pt x="1250" y="1352"/>
                          <a:pt x="1256" y="1354"/>
                          <a:pt x="1261" y="1354"/>
                        </a:cubicBezTo>
                        <a:cubicBezTo>
                          <a:pt x="1264" y="1354"/>
                          <a:pt x="1266" y="1353"/>
                          <a:pt x="1269" y="1352"/>
                        </a:cubicBezTo>
                        <a:cubicBezTo>
                          <a:pt x="1275" y="1347"/>
                          <a:pt x="1277" y="1337"/>
                          <a:pt x="1272" y="1330"/>
                        </a:cubicBezTo>
                        <a:cubicBezTo>
                          <a:pt x="1180" y="1181"/>
                          <a:pt x="1104" y="1022"/>
                          <a:pt x="1014" y="871"/>
                        </a:cubicBezTo>
                        <a:cubicBezTo>
                          <a:pt x="975" y="805"/>
                          <a:pt x="931" y="743"/>
                          <a:pt x="884" y="683"/>
                        </a:cubicBezTo>
                        <a:cubicBezTo>
                          <a:pt x="787" y="561"/>
                          <a:pt x="676" y="450"/>
                          <a:pt x="557" y="349"/>
                        </a:cubicBezTo>
                        <a:cubicBezTo>
                          <a:pt x="427" y="242"/>
                          <a:pt x="292" y="141"/>
                          <a:pt x="153" y="47"/>
                        </a:cubicBezTo>
                        <a:lnTo>
                          <a:pt x="81" y="0"/>
                        </a:lnTo>
                        <a:close/>
                      </a:path>
                    </a:pathLst>
                  </a:custGeom>
                  <a:solidFill>
                    <a:srgbClr val="9FCCB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38" name="Google Shape;3465;p45"/>
                  <p:cNvSpPr/>
                  <p:nvPr/>
                </p:nvSpPr>
                <p:spPr>
                  <a:xfrm>
                    <a:off x="652634" y="4327190"/>
                    <a:ext cx="584303" cy="486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34" h="12111" extrusionOk="0">
                        <a:moveTo>
                          <a:pt x="11198" y="915"/>
                        </a:moveTo>
                        <a:cubicBezTo>
                          <a:pt x="11214" y="915"/>
                          <a:pt x="11226" y="936"/>
                          <a:pt x="11213" y="948"/>
                        </a:cubicBezTo>
                        <a:cubicBezTo>
                          <a:pt x="10951" y="1158"/>
                          <a:pt x="10691" y="1366"/>
                          <a:pt x="10424" y="1567"/>
                        </a:cubicBezTo>
                        <a:cubicBezTo>
                          <a:pt x="9817" y="2032"/>
                          <a:pt x="9193" y="2476"/>
                          <a:pt x="8579" y="2931"/>
                        </a:cubicBezTo>
                        <a:lnTo>
                          <a:pt x="8511" y="2946"/>
                        </a:lnTo>
                        <a:cubicBezTo>
                          <a:pt x="8505" y="2936"/>
                          <a:pt x="8509" y="2924"/>
                          <a:pt x="8517" y="2916"/>
                        </a:cubicBezTo>
                        <a:lnTo>
                          <a:pt x="11187" y="918"/>
                        </a:lnTo>
                        <a:cubicBezTo>
                          <a:pt x="11191" y="916"/>
                          <a:pt x="11194" y="915"/>
                          <a:pt x="11198" y="915"/>
                        </a:cubicBezTo>
                        <a:close/>
                        <a:moveTo>
                          <a:pt x="11327" y="2688"/>
                        </a:moveTo>
                        <a:lnTo>
                          <a:pt x="11327" y="2688"/>
                        </a:lnTo>
                        <a:cubicBezTo>
                          <a:pt x="11704" y="2694"/>
                          <a:pt x="12091" y="2720"/>
                          <a:pt x="12476" y="2765"/>
                        </a:cubicBezTo>
                        <a:cubicBezTo>
                          <a:pt x="12873" y="2812"/>
                          <a:pt x="13267" y="2879"/>
                          <a:pt x="13650" y="2951"/>
                        </a:cubicBezTo>
                        <a:cubicBezTo>
                          <a:pt x="13656" y="2953"/>
                          <a:pt x="13663" y="2959"/>
                          <a:pt x="13661" y="2966"/>
                        </a:cubicBezTo>
                        <a:cubicBezTo>
                          <a:pt x="13660" y="2974"/>
                          <a:pt x="13654" y="2980"/>
                          <a:pt x="13647" y="2980"/>
                        </a:cubicBezTo>
                        <a:cubicBezTo>
                          <a:pt x="13646" y="2980"/>
                          <a:pt x="13644" y="2980"/>
                          <a:pt x="13643" y="2979"/>
                        </a:cubicBezTo>
                        <a:lnTo>
                          <a:pt x="13643" y="2978"/>
                        </a:lnTo>
                        <a:cubicBezTo>
                          <a:pt x="13261" y="2919"/>
                          <a:pt x="12865" y="2869"/>
                          <a:pt x="12467" y="2829"/>
                        </a:cubicBezTo>
                        <a:cubicBezTo>
                          <a:pt x="12107" y="2793"/>
                          <a:pt x="11746" y="2766"/>
                          <a:pt x="11392" y="2758"/>
                        </a:cubicBezTo>
                        <a:cubicBezTo>
                          <a:pt x="11390" y="2746"/>
                          <a:pt x="11382" y="2740"/>
                          <a:pt x="11370" y="2738"/>
                        </a:cubicBezTo>
                        <a:cubicBezTo>
                          <a:pt x="11350" y="2716"/>
                          <a:pt x="11348" y="2701"/>
                          <a:pt x="11327" y="2688"/>
                        </a:cubicBezTo>
                        <a:close/>
                        <a:moveTo>
                          <a:pt x="9308" y="315"/>
                        </a:moveTo>
                        <a:cubicBezTo>
                          <a:pt x="9309" y="315"/>
                          <a:pt x="9311" y="315"/>
                          <a:pt x="9312" y="316"/>
                        </a:cubicBezTo>
                        <a:cubicBezTo>
                          <a:pt x="9316" y="316"/>
                          <a:pt x="9316" y="319"/>
                          <a:pt x="9314" y="323"/>
                        </a:cubicBezTo>
                        <a:cubicBezTo>
                          <a:pt x="8997" y="911"/>
                          <a:pt x="8636" y="1490"/>
                          <a:pt x="8224" y="2030"/>
                        </a:cubicBezTo>
                        <a:cubicBezTo>
                          <a:pt x="7831" y="2545"/>
                          <a:pt x="7392" y="3025"/>
                          <a:pt x="6914" y="3463"/>
                        </a:cubicBezTo>
                        <a:cubicBezTo>
                          <a:pt x="6879" y="3476"/>
                          <a:pt x="6845" y="3491"/>
                          <a:pt x="6811" y="3506"/>
                        </a:cubicBezTo>
                        <a:lnTo>
                          <a:pt x="6811" y="3504"/>
                        </a:lnTo>
                        <a:cubicBezTo>
                          <a:pt x="6811" y="3496"/>
                          <a:pt x="6813" y="3489"/>
                          <a:pt x="6820" y="3484"/>
                        </a:cubicBezTo>
                        <a:cubicBezTo>
                          <a:pt x="7311" y="3033"/>
                          <a:pt x="7761" y="2525"/>
                          <a:pt x="8175" y="1992"/>
                        </a:cubicBezTo>
                        <a:cubicBezTo>
                          <a:pt x="8589" y="1460"/>
                          <a:pt x="8967" y="901"/>
                          <a:pt x="9304" y="318"/>
                        </a:cubicBezTo>
                        <a:cubicBezTo>
                          <a:pt x="9305" y="316"/>
                          <a:pt x="9306" y="315"/>
                          <a:pt x="9308" y="315"/>
                        </a:cubicBezTo>
                        <a:close/>
                        <a:moveTo>
                          <a:pt x="7358" y="287"/>
                        </a:moveTo>
                        <a:cubicBezTo>
                          <a:pt x="7359" y="287"/>
                          <a:pt x="7360" y="287"/>
                          <a:pt x="7362" y="287"/>
                        </a:cubicBezTo>
                        <a:cubicBezTo>
                          <a:pt x="7367" y="289"/>
                          <a:pt x="7368" y="292"/>
                          <a:pt x="7367" y="298"/>
                        </a:cubicBezTo>
                        <a:cubicBezTo>
                          <a:pt x="7310" y="499"/>
                          <a:pt x="7241" y="698"/>
                          <a:pt x="7162" y="896"/>
                        </a:cubicBezTo>
                        <a:cubicBezTo>
                          <a:pt x="7045" y="1192"/>
                          <a:pt x="6909" y="1480"/>
                          <a:pt x="6785" y="1767"/>
                        </a:cubicBezTo>
                        <a:cubicBezTo>
                          <a:pt x="6619" y="2143"/>
                          <a:pt x="6451" y="2496"/>
                          <a:pt x="6258" y="2837"/>
                        </a:cubicBezTo>
                        <a:cubicBezTo>
                          <a:pt x="6063" y="3186"/>
                          <a:pt x="5839" y="3515"/>
                          <a:pt x="5585" y="3823"/>
                        </a:cubicBezTo>
                        <a:cubicBezTo>
                          <a:pt x="5488" y="3941"/>
                          <a:pt x="5396" y="4063"/>
                          <a:pt x="5294" y="4177"/>
                        </a:cubicBezTo>
                        <a:cubicBezTo>
                          <a:pt x="5238" y="4241"/>
                          <a:pt x="5178" y="4301"/>
                          <a:pt x="5114" y="4357"/>
                        </a:cubicBezTo>
                        <a:lnTo>
                          <a:pt x="5050" y="4397"/>
                        </a:lnTo>
                        <a:cubicBezTo>
                          <a:pt x="5047" y="4395"/>
                          <a:pt x="5042" y="4392"/>
                          <a:pt x="5040" y="4388"/>
                        </a:cubicBezTo>
                        <a:cubicBezTo>
                          <a:pt x="5032" y="4378"/>
                          <a:pt x="5034" y="4363"/>
                          <a:pt x="5044" y="4355"/>
                        </a:cubicBezTo>
                        <a:cubicBezTo>
                          <a:pt x="5121" y="4291"/>
                          <a:pt x="5193" y="4222"/>
                          <a:pt x="5258" y="4145"/>
                        </a:cubicBezTo>
                        <a:cubicBezTo>
                          <a:pt x="5359" y="4031"/>
                          <a:pt x="5451" y="3909"/>
                          <a:pt x="5547" y="3791"/>
                        </a:cubicBezTo>
                        <a:cubicBezTo>
                          <a:pt x="5795" y="3484"/>
                          <a:pt x="6016" y="3156"/>
                          <a:pt x="6209" y="2810"/>
                        </a:cubicBezTo>
                        <a:cubicBezTo>
                          <a:pt x="6399" y="2470"/>
                          <a:pt x="6567" y="2117"/>
                          <a:pt x="6731" y="1743"/>
                        </a:cubicBezTo>
                        <a:cubicBezTo>
                          <a:pt x="6880" y="1411"/>
                          <a:pt x="7040" y="1074"/>
                          <a:pt x="7182" y="734"/>
                        </a:cubicBezTo>
                        <a:cubicBezTo>
                          <a:pt x="7242" y="588"/>
                          <a:pt x="7301" y="440"/>
                          <a:pt x="7352" y="292"/>
                        </a:cubicBezTo>
                        <a:cubicBezTo>
                          <a:pt x="7352" y="289"/>
                          <a:pt x="7354" y="287"/>
                          <a:pt x="7358" y="287"/>
                        </a:cubicBezTo>
                        <a:close/>
                        <a:moveTo>
                          <a:pt x="7420" y="3558"/>
                        </a:moveTo>
                        <a:cubicBezTo>
                          <a:pt x="7724" y="3608"/>
                          <a:pt x="8022" y="3687"/>
                          <a:pt x="8313" y="3793"/>
                        </a:cubicBezTo>
                        <a:cubicBezTo>
                          <a:pt x="8640" y="3912"/>
                          <a:pt x="8953" y="4070"/>
                          <a:pt x="9245" y="4259"/>
                        </a:cubicBezTo>
                        <a:cubicBezTo>
                          <a:pt x="9413" y="4370"/>
                          <a:pt x="9574" y="4489"/>
                          <a:pt x="9730" y="4616"/>
                        </a:cubicBezTo>
                        <a:cubicBezTo>
                          <a:pt x="9886" y="4742"/>
                          <a:pt x="10035" y="4875"/>
                          <a:pt x="10189" y="5004"/>
                        </a:cubicBezTo>
                        <a:cubicBezTo>
                          <a:pt x="10196" y="5011"/>
                          <a:pt x="10190" y="5022"/>
                          <a:pt x="10180" y="5022"/>
                        </a:cubicBezTo>
                        <a:cubicBezTo>
                          <a:pt x="10178" y="5022"/>
                          <a:pt x="10176" y="5022"/>
                          <a:pt x="10174" y="5021"/>
                        </a:cubicBezTo>
                        <a:lnTo>
                          <a:pt x="9217" y="4303"/>
                        </a:lnTo>
                        <a:cubicBezTo>
                          <a:pt x="8928" y="4113"/>
                          <a:pt x="8618" y="3959"/>
                          <a:pt x="8294" y="3842"/>
                        </a:cubicBezTo>
                        <a:cubicBezTo>
                          <a:pt x="7980" y="3724"/>
                          <a:pt x="7657" y="3640"/>
                          <a:pt x="7326" y="3592"/>
                        </a:cubicBezTo>
                        <a:cubicBezTo>
                          <a:pt x="7358" y="3580"/>
                          <a:pt x="7390" y="3568"/>
                          <a:pt x="7420" y="3558"/>
                        </a:cubicBezTo>
                        <a:close/>
                        <a:moveTo>
                          <a:pt x="6060" y="4161"/>
                        </a:moveTo>
                        <a:cubicBezTo>
                          <a:pt x="6101" y="4161"/>
                          <a:pt x="6142" y="4163"/>
                          <a:pt x="6182" y="4165"/>
                        </a:cubicBezTo>
                        <a:lnTo>
                          <a:pt x="6182" y="4164"/>
                        </a:lnTo>
                        <a:cubicBezTo>
                          <a:pt x="6354" y="4175"/>
                          <a:pt x="6523" y="4206"/>
                          <a:pt x="6689" y="4232"/>
                        </a:cubicBezTo>
                        <a:cubicBezTo>
                          <a:pt x="7068" y="4296"/>
                          <a:pt x="7439" y="4410"/>
                          <a:pt x="7788" y="4571"/>
                        </a:cubicBezTo>
                        <a:cubicBezTo>
                          <a:pt x="8135" y="4729"/>
                          <a:pt x="8465" y="4927"/>
                          <a:pt x="8789" y="5135"/>
                        </a:cubicBezTo>
                        <a:cubicBezTo>
                          <a:pt x="8796" y="5138"/>
                          <a:pt x="8797" y="5147"/>
                          <a:pt x="8792" y="5153"/>
                        </a:cubicBezTo>
                        <a:cubicBezTo>
                          <a:pt x="8790" y="5157"/>
                          <a:pt x="8785" y="5160"/>
                          <a:pt x="8780" y="5160"/>
                        </a:cubicBezTo>
                        <a:cubicBezTo>
                          <a:pt x="8779" y="5160"/>
                          <a:pt x="8777" y="5159"/>
                          <a:pt x="8776" y="5158"/>
                        </a:cubicBezTo>
                        <a:cubicBezTo>
                          <a:pt x="8383" y="4917"/>
                          <a:pt x="7980" y="4699"/>
                          <a:pt x="7556" y="4533"/>
                        </a:cubicBezTo>
                        <a:cubicBezTo>
                          <a:pt x="7273" y="4419"/>
                          <a:pt x="6981" y="4336"/>
                          <a:pt x="6681" y="4284"/>
                        </a:cubicBezTo>
                        <a:cubicBezTo>
                          <a:pt x="6516" y="4256"/>
                          <a:pt x="6349" y="4226"/>
                          <a:pt x="6181" y="4214"/>
                        </a:cubicBezTo>
                        <a:cubicBezTo>
                          <a:pt x="6143" y="4211"/>
                          <a:pt x="6106" y="4210"/>
                          <a:pt x="6069" y="4210"/>
                        </a:cubicBezTo>
                        <a:cubicBezTo>
                          <a:pt x="6013" y="4210"/>
                          <a:pt x="5958" y="4213"/>
                          <a:pt x="5902" y="4219"/>
                        </a:cubicBezTo>
                        <a:cubicBezTo>
                          <a:pt x="5941" y="4199"/>
                          <a:pt x="5978" y="4180"/>
                          <a:pt x="6016" y="4162"/>
                        </a:cubicBezTo>
                        <a:cubicBezTo>
                          <a:pt x="6031" y="4162"/>
                          <a:pt x="6045" y="4161"/>
                          <a:pt x="6060" y="4161"/>
                        </a:cubicBezTo>
                        <a:close/>
                        <a:moveTo>
                          <a:pt x="9796" y="6188"/>
                        </a:moveTo>
                        <a:cubicBezTo>
                          <a:pt x="9814" y="6188"/>
                          <a:pt x="9830" y="6208"/>
                          <a:pt x="9815" y="6227"/>
                        </a:cubicBezTo>
                        <a:cubicBezTo>
                          <a:pt x="9732" y="6337"/>
                          <a:pt x="9628" y="6435"/>
                          <a:pt x="9512" y="6512"/>
                        </a:cubicBezTo>
                        <a:cubicBezTo>
                          <a:pt x="9342" y="6629"/>
                          <a:pt x="9151" y="6715"/>
                          <a:pt x="8962" y="6797"/>
                        </a:cubicBezTo>
                        <a:cubicBezTo>
                          <a:pt x="8779" y="6872"/>
                          <a:pt x="8598" y="6943"/>
                          <a:pt x="8413" y="7003"/>
                        </a:cubicBezTo>
                        <a:cubicBezTo>
                          <a:pt x="8306" y="7038"/>
                          <a:pt x="8195" y="7070"/>
                          <a:pt x="8084" y="7097"/>
                        </a:cubicBezTo>
                        <a:cubicBezTo>
                          <a:pt x="8053" y="7097"/>
                          <a:pt x="8021" y="7097"/>
                          <a:pt x="7989" y="7099"/>
                        </a:cubicBezTo>
                        <a:cubicBezTo>
                          <a:pt x="8090" y="7070"/>
                          <a:pt x="8190" y="7038"/>
                          <a:pt x="8291" y="7005"/>
                        </a:cubicBezTo>
                        <a:cubicBezTo>
                          <a:pt x="8511" y="6928"/>
                          <a:pt x="8724" y="6842"/>
                          <a:pt x="8942" y="6747"/>
                        </a:cubicBezTo>
                        <a:cubicBezTo>
                          <a:pt x="9126" y="6666"/>
                          <a:pt x="9317" y="6584"/>
                          <a:pt x="9483" y="6470"/>
                        </a:cubicBezTo>
                        <a:cubicBezTo>
                          <a:pt x="9596" y="6396"/>
                          <a:pt x="9695" y="6304"/>
                          <a:pt x="9777" y="6198"/>
                        </a:cubicBezTo>
                        <a:cubicBezTo>
                          <a:pt x="9782" y="6191"/>
                          <a:pt x="9789" y="6188"/>
                          <a:pt x="9796" y="6188"/>
                        </a:cubicBezTo>
                        <a:close/>
                        <a:moveTo>
                          <a:pt x="8958" y="7173"/>
                        </a:moveTo>
                        <a:lnTo>
                          <a:pt x="10703" y="7198"/>
                        </a:lnTo>
                        <a:cubicBezTo>
                          <a:pt x="10703" y="7198"/>
                          <a:pt x="10704" y="7198"/>
                          <a:pt x="10704" y="7198"/>
                        </a:cubicBezTo>
                        <a:cubicBezTo>
                          <a:pt x="10714" y="7198"/>
                          <a:pt x="10714" y="7216"/>
                          <a:pt x="10704" y="7216"/>
                        </a:cubicBezTo>
                        <a:cubicBezTo>
                          <a:pt x="10704" y="7216"/>
                          <a:pt x="10703" y="7216"/>
                          <a:pt x="10703" y="7216"/>
                        </a:cubicBezTo>
                        <a:cubicBezTo>
                          <a:pt x="10644" y="7215"/>
                          <a:pt x="10586" y="7215"/>
                          <a:pt x="10527" y="7215"/>
                        </a:cubicBezTo>
                        <a:cubicBezTo>
                          <a:pt x="10170" y="7215"/>
                          <a:pt x="9812" y="7234"/>
                          <a:pt x="9455" y="7238"/>
                        </a:cubicBezTo>
                        <a:lnTo>
                          <a:pt x="9344" y="7238"/>
                        </a:lnTo>
                        <a:cubicBezTo>
                          <a:pt x="9215" y="7215"/>
                          <a:pt x="9087" y="7193"/>
                          <a:pt x="8958" y="7173"/>
                        </a:cubicBezTo>
                        <a:close/>
                        <a:moveTo>
                          <a:pt x="8115" y="7257"/>
                        </a:moveTo>
                        <a:cubicBezTo>
                          <a:pt x="8219" y="7277"/>
                          <a:pt x="8323" y="7302"/>
                          <a:pt x="8425" y="7332"/>
                        </a:cubicBezTo>
                        <a:cubicBezTo>
                          <a:pt x="8584" y="7377"/>
                          <a:pt x="8739" y="7443"/>
                          <a:pt x="8883" y="7525"/>
                        </a:cubicBezTo>
                        <a:cubicBezTo>
                          <a:pt x="8950" y="7567"/>
                          <a:pt x="9014" y="7614"/>
                          <a:pt x="9074" y="7666"/>
                        </a:cubicBezTo>
                        <a:cubicBezTo>
                          <a:pt x="9163" y="7743"/>
                          <a:pt x="9243" y="7830"/>
                          <a:pt x="9322" y="7914"/>
                        </a:cubicBezTo>
                        <a:cubicBezTo>
                          <a:pt x="9327" y="7919"/>
                          <a:pt x="9327" y="7926"/>
                          <a:pt x="9322" y="7929"/>
                        </a:cubicBezTo>
                        <a:cubicBezTo>
                          <a:pt x="9321" y="7932"/>
                          <a:pt x="9318" y="7933"/>
                          <a:pt x="9315" y="7933"/>
                        </a:cubicBezTo>
                        <a:cubicBezTo>
                          <a:pt x="9312" y="7933"/>
                          <a:pt x="9309" y="7932"/>
                          <a:pt x="9307" y="7929"/>
                        </a:cubicBezTo>
                        <a:cubicBezTo>
                          <a:pt x="9235" y="7867"/>
                          <a:pt x="9161" y="7803"/>
                          <a:pt x="9084" y="7743"/>
                        </a:cubicBezTo>
                        <a:cubicBezTo>
                          <a:pt x="9010" y="7683"/>
                          <a:pt x="8932" y="7629"/>
                          <a:pt x="8848" y="7582"/>
                        </a:cubicBezTo>
                        <a:cubicBezTo>
                          <a:pt x="8708" y="7501"/>
                          <a:pt x="8561" y="7438"/>
                          <a:pt x="8407" y="7392"/>
                        </a:cubicBezTo>
                        <a:cubicBezTo>
                          <a:pt x="8246" y="7342"/>
                          <a:pt x="8079" y="7305"/>
                          <a:pt x="7912" y="7270"/>
                        </a:cubicBezTo>
                        <a:cubicBezTo>
                          <a:pt x="7979" y="7265"/>
                          <a:pt x="8046" y="7260"/>
                          <a:pt x="8113" y="7257"/>
                        </a:cubicBezTo>
                        <a:close/>
                        <a:moveTo>
                          <a:pt x="5877" y="8496"/>
                        </a:moveTo>
                        <a:cubicBezTo>
                          <a:pt x="5897" y="8499"/>
                          <a:pt x="5919" y="8503"/>
                          <a:pt x="5943" y="8506"/>
                        </a:cubicBezTo>
                        <a:cubicBezTo>
                          <a:pt x="5944" y="8506"/>
                          <a:pt x="5946" y="8507"/>
                          <a:pt x="5948" y="8507"/>
                        </a:cubicBezTo>
                        <a:cubicBezTo>
                          <a:pt x="5953" y="8507"/>
                          <a:pt x="5959" y="8505"/>
                          <a:pt x="5964" y="8501"/>
                        </a:cubicBezTo>
                        <a:cubicBezTo>
                          <a:pt x="6149" y="8550"/>
                          <a:pt x="6332" y="8607"/>
                          <a:pt x="6510" y="8672"/>
                        </a:cubicBezTo>
                        <a:cubicBezTo>
                          <a:pt x="6865" y="8808"/>
                          <a:pt x="7209" y="8974"/>
                          <a:pt x="7551" y="9133"/>
                        </a:cubicBezTo>
                        <a:cubicBezTo>
                          <a:pt x="7558" y="9137"/>
                          <a:pt x="7559" y="9143"/>
                          <a:pt x="7556" y="9150"/>
                        </a:cubicBezTo>
                        <a:cubicBezTo>
                          <a:pt x="7555" y="9154"/>
                          <a:pt x="7550" y="9157"/>
                          <a:pt x="7545" y="9157"/>
                        </a:cubicBezTo>
                        <a:cubicBezTo>
                          <a:pt x="7543" y="9157"/>
                          <a:pt x="7542" y="9157"/>
                          <a:pt x="7541" y="9157"/>
                        </a:cubicBezTo>
                        <a:cubicBezTo>
                          <a:pt x="7128" y="8971"/>
                          <a:pt x="6709" y="8786"/>
                          <a:pt x="6281" y="8634"/>
                        </a:cubicBezTo>
                        <a:cubicBezTo>
                          <a:pt x="6147" y="8587"/>
                          <a:pt x="6013" y="8538"/>
                          <a:pt x="5877" y="8496"/>
                        </a:cubicBezTo>
                        <a:close/>
                        <a:moveTo>
                          <a:pt x="9371" y="0"/>
                        </a:moveTo>
                        <a:cubicBezTo>
                          <a:pt x="8972" y="0"/>
                          <a:pt x="8644" y="682"/>
                          <a:pt x="8479" y="950"/>
                        </a:cubicBezTo>
                        <a:cubicBezTo>
                          <a:pt x="7927" y="1839"/>
                          <a:pt x="7487" y="2765"/>
                          <a:pt x="6759" y="3526"/>
                        </a:cubicBezTo>
                        <a:cubicBezTo>
                          <a:pt x="6421" y="3669"/>
                          <a:pt x="6087" y="3825"/>
                          <a:pt x="5760" y="3996"/>
                        </a:cubicBezTo>
                        <a:cubicBezTo>
                          <a:pt x="5572" y="4095"/>
                          <a:pt x="5387" y="4197"/>
                          <a:pt x="5205" y="4306"/>
                        </a:cubicBezTo>
                        <a:cubicBezTo>
                          <a:pt x="6055" y="3551"/>
                          <a:pt x="6808" y="2498"/>
                          <a:pt x="7180" y="1446"/>
                        </a:cubicBezTo>
                        <a:cubicBezTo>
                          <a:pt x="7214" y="1353"/>
                          <a:pt x="7244" y="1257"/>
                          <a:pt x="7274" y="1161"/>
                        </a:cubicBezTo>
                        <a:cubicBezTo>
                          <a:pt x="7317" y="1024"/>
                          <a:pt x="7546" y="102"/>
                          <a:pt x="7210" y="102"/>
                        </a:cubicBezTo>
                        <a:cubicBezTo>
                          <a:pt x="7190" y="102"/>
                          <a:pt x="7167" y="106"/>
                          <a:pt x="7142" y="113"/>
                        </a:cubicBezTo>
                        <a:cubicBezTo>
                          <a:pt x="6689" y="246"/>
                          <a:pt x="6493" y="1056"/>
                          <a:pt x="6367" y="1430"/>
                        </a:cubicBezTo>
                        <a:cubicBezTo>
                          <a:pt x="6013" y="2480"/>
                          <a:pt x="5636" y="3652"/>
                          <a:pt x="4874" y="4499"/>
                        </a:cubicBezTo>
                        <a:lnTo>
                          <a:pt x="4883" y="4501"/>
                        </a:lnTo>
                        <a:cubicBezTo>
                          <a:pt x="4544" y="4714"/>
                          <a:pt x="4217" y="4940"/>
                          <a:pt x="3900" y="5183"/>
                        </a:cubicBezTo>
                        <a:cubicBezTo>
                          <a:pt x="3916" y="5162"/>
                          <a:pt x="3933" y="5140"/>
                          <a:pt x="3948" y="5118"/>
                        </a:cubicBezTo>
                        <a:cubicBezTo>
                          <a:pt x="3942" y="5111"/>
                          <a:pt x="3940" y="5101"/>
                          <a:pt x="3943" y="5093"/>
                        </a:cubicBezTo>
                        <a:cubicBezTo>
                          <a:pt x="3958" y="5063"/>
                          <a:pt x="3975" y="5037"/>
                          <a:pt x="3989" y="5009"/>
                        </a:cubicBezTo>
                        <a:cubicBezTo>
                          <a:pt x="4108" y="4751"/>
                          <a:pt x="4203" y="4484"/>
                          <a:pt x="4306" y="4219"/>
                        </a:cubicBezTo>
                        <a:cubicBezTo>
                          <a:pt x="4383" y="4024"/>
                          <a:pt x="4448" y="3827"/>
                          <a:pt x="4502" y="3624"/>
                        </a:cubicBezTo>
                        <a:cubicBezTo>
                          <a:pt x="4599" y="3244"/>
                          <a:pt x="4670" y="2860"/>
                          <a:pt x="4733" y="2475"/>
                        </a:cubicBezTo>
                        <a:cubicBezTo>
                          <a:pt x="4829" y="1894"/>
                          <a:pt x="4903" y="1311"/>
                          <a:pt x="4978" y="729"/>
                        </a:cubicBezTo>
                        <a:cubicBezTo>
                          <a:pt x="4978" y="726"/>
                          <a:pt x="4980" y="723"/>
                          <a:pt x="4983" y="723"/>
                        </a:cubicBezTo>
                        <a:cubicBezTo>
                          <a:pt x="4984" y="723"/>
                          <a:pt x="4984" y="723"/>
                          <a:pt x="4985" y="724"/>
                        </a:cubicBezTo>
                        <a:cubicBezTo>
                          <a:pt x="4988" y="724"/>
                          <a:pt x="4992" y="727"/>
                          <a:pt x="4992" y="730"/>
                        </a:cubicBezTo>
                        <a:cubicBezTo>
                          <a:pt x="4940" y="1217"/>
                          <a:pt x="4894" y="1705"/>
                          <a:pt x="4826" y="2191"/>
                        </a:cubicBezTo>
                        <a:cubicBezTo>
                          <a:pt x="4757" y="2676"/>
                          <a:pt x="4659" y="3157"/>
                          <a:pt x="4534" y="3632"/>
                        </a:cubicBezTo>
                        <a:cubicBezTo>
                          <a:pt x="4493" y="3786"/>
                          <a:pt x="4443" y="3936"/>
                          <a:pt x="4388" y="4083"/>
                        </a:cubicBezTo>
                        <a:cubicBezTo>
                          <a:pt x="4270" y="4392"/>
                          <a:pt x="4114" y="4685"/>
                          <a:pt x="4014" y="5001"/>
                        </a:cubicBezTo>
                        <a:cubicBezTo>
                          <a:pt x="4009" y="5014"/>
                          <a:pt x="4007" y="5026"/>
                          <a:pt x="4004" y="5039"/>
                        </a:cubicBezTo>
                        <a:cubicBezTo>
                          <a:pt x="4618" y="4165"/>
                          <a:pt x="5091" y="3104"/>
                          <a:pt x="5203" y="2072"/>
                        </a:cubicBezTo>
                        <a:cubicBezTo>
                          <a:pt x="5216" y="1950"/>
                          <a:pt x="5228" y="1826"/>
                          <a:pt x="5233" y="1703"/>
                        </a:cubicBezTo>
                        <a:cubicBezTo>
                          <a:pt x="5238" y="1598"/>
                          <a:pt x="5212" y="614"/>
                          <a:pt x="4906" y="614"/>
                        </a:cubicBezTo>
                        <a:cubicBezTo>
                          <a:pt x="4874" y="614"/>
                          <a:pt x="4839" y="624"/>
                          <a:pt x="4800" y="648"/>
                        </a:cubicBezTo>
                        <a:cubicBezTo>
                          <a:pt x="4405" y="891"/>
                          <a:pt x="4359" y="1601"/>
                          <a:pt x="4316" y="2007"/>
                        </a:cubicBezTo>
                        <a:cubicBezTo>
                          <a:pt x="4200" y="3070"/>
                          <a:pt x="4302" y="4201"/>
                          <a:pt x="3866" y="5209"/>
                        </a:cubicBezTo>
                        <a:cubicBezTo>
                          <a:pt x="3462" y="5521"/>
                          <a:pt x="3078" y="5861"/>
                          <a:pt x="2717" y="6223"/>
                        </a:cubicBezTo>
                        <a:lnTo>
                          <a:pt x="2732" y="6183"/>
                        </a:lnTo>
                        <a:cubicBezTo>
                          <a:pt x="2833" y="5903"/>
                          <a:pt x="2934" y="5618"/>
                          <a:pt x="3019" y="5331"/>
                        </a:cubicBezTo>
                        <a:cubicBezTo>
                          <a:pt x="3106" y="5034"/>
                          <a:pt x="3177" y="4736"/>
                          <a:pt x="3205" y="4432"/>
                        </a:cubicBezTo>
                        <a:cubicBezTo>
                          <a:pt x="3220" y="4269"/>
                          <a:pt x="3220" y="4107"/>
                          <a:pt x="3205" y="3944"/>
                        </a:cubicBezTo>
                        <a:cubicBezTo>
                          <a:pt x="3187" y="3701"/>
                          <a:pt x="3147" y="3459"/>
                          <a:pt x="3125" y="3219"/>
                        </a:cubicBezTo>
                        <a:cubicBezTo>
                          <a:pt x="3125" y="3216"/>
                          <a:pt x="3121" y="3213"/>
                          <a:pt x="3118" y="3213"/>
                        </a:cubicBezTo>
                        <a:cubicBezTo>
                          <a:pt x="3113" y="3214"/>
                          <a:pt x="3111" y="3218"/>
                          <a:pt x="3111" y="3221"/>
                        </a:cubicBezTo>
                        <a:cubicBezTo>
                          <a:pt x="3130" y="3499"/>
                          <a:pt x="3170" y="3785"/>
                          <a:pt x="3182" y="4068"/>
                        </a:cubicBezTo>
                        <a:cubicBezTo>
                          <a:pt x="3187" y="4187"/>
                          <a:pt x="3185" y="4308"/>
                          <a:pt x="3175" y="4429"/>
                        </a:cubicBezTo>
                        <a:cubicBezTo>
                          <a:pt x="3143" y="4731"/>
                          <a:pt x="3081" y="5031"/>
                          <a:pt x="2991" y="5323"/>
                        </a:cubicBezTo>
                        <a:cubicBezTo>
                          <a:pt x="2892" y="5651"/>
                          <a:pt x="2766" y="5975"/>
                          <a:pt x="2647" y="6295"/>
                        </a:cubicBezTo>
                        <a:cubicBezTo>
                          <a:pt x="2588" y="6354"/>
                          <a:pt x="2533" y="6415"/>
                          <a:pt x="2476" y="6475"/>
                        </a:cubicBezTo>
                        <a:cubicBezTo>
                          <a:pt x="2221" y="6750"/>
                          <a:pt x="1983" y="7037"/>
                          <a:pt x="1759" y="7339"/>
                        </a:cubicBezTo>
                        <a:cubicBezTo>
                          <a:pt x="1761" y="7297"/>
                          <a:pt x="1761" y="7262"/>
                          <a:pt x="1763" y="7253"/>
                        </a:cubicBezTo>
                        <a:lnTo>
                          <a:pt x="1763" y="7154"/>
                        </a:lnTo>
                        <a:lnTo>
                          <a:pt x="1758" y="6659"/>
                        </a:lnTo>
                        <a:cubicBezTo>
                          <a:pt x="1741" y="6366"/>
                          <a:pt x="1754" y="6072"/>
                          <a:pt x="1744" y="5779"/>
                        </a:cubicBezTo>
                        <a:cubicBezTo>
                          <a:pt x="1741" y="5653"/>
                          <a:pt x="1729" y="5526"/>
                          <a:pt x="1713" y="5401"/>
                        </a:cubicBezTo>
                        <a:cubicBezTo>
                          <a:pt x="1697" y="5304"/>
                          <a:pt x="1677" y="5207"/>
                          <a:pt x="1649" y="5111"/>
                        </a:cubicBezTo>
                        <a:cubicBezTo>
                          <a:pt x="1609" y="4970"/>
                          <a:pt x="1560" y="4831"/>
                          <a:pt x="1513" y="4689"/>
                        </a:cubicBezTo>
                        <a:cubicBezTo>
                          <a:pt x="1513" y="4685"/>
                          <a:pt x="1508" y="4684"/>
                          <a:pt x="1505" y="4684"/>
                        </a:cubicBezTo>
                        <a:cubicBezTo>
                          <a:pt x="1501" y="4685"/>
                          <a:pt x="1500" y="4690"/>
                          <a:pt x="1500" y="4694"/>
                        </a:cubicBezTo>
                        <a:cubicBezTo>
                          <a:pt x="1541" y="4836"/>
                          <a:pt x="1588" y="4975"/>
                          <a:pt x="1625" y="5118"/>
                        </a:cubicBezTo>
                        <a:cubicBezTo>
                          <a:pt x="1650" y="5212"/>
                          <a:pt x="1669" y="5309"/>
                          <a:pt x="1681" y="5405"/>
                        </a:cubicBezTo>
                        <a:cubicBezTo>
                          <a:pt x="1694" y="5531"/>
                          <a:pt x="1701" y="5655"/>
                          <a:pt x="1701" y="5781"/>
                        </a:cubicBezTo>
                        <a:cubicBezTo>
                          <a:pt x="1701" y="6074"/>
                          <a:pt x="1674" y="6368"/>
                          <a:pt x="1679" y="6661"/>
                        </a:cubicBezTo>
                        <a:lnTo>
                          <a:pt x="1676" y="7246"/>
                        </a:lnTo>
                        <a:cubicBezTo>
                          <a:pt x="1676" y="7262"/>
                          <a:pt x="1669" y="7332"/>
                          <a:pt x="1667" y="7406"/>
                        </a:cubicBezTo>
                        <a:lnTo>
                          <a:pt x="1667" y="7468"/>
                        </a:lnTo>
                        <a:cubicBezTo>
                          <a:pt x="1639" y="7510"/>
                          <a:pt x="1610" y="7552"/>
                          <a:pt x="1582" y="7594"/>
                        </a:cubicBezTo>
                        <a:cubicBezTo>
                          <a:pt x="1563" y="7620"/>
                          <a:pt x="1545" y="7646"/>
                          <a:pt x="1526" y="7672"/>
                        </a:cubicBezTo>
                        <a:cubicBezTo>
                          <a:pt x="1496" y="7719"/>
                          <a:pt x="1464" y="7766"/>
                          <a:pt x="1434" y="7815"/>
                        </a:cubicBezTo>
                        <a:cubicBezTo>
                          <a:pt x="1142" y="8286"/>
                          <a:pt x="897" y="8785"/>
                          <a:pt x="703" y="9303"/>
                        </a:cubicBezTo>
                        <a:cubicBezTo>
                          <a:pt x="698" y="9318"/>
                          <a:pt x="691" y="9333"/>
                          <a:pt x="686" y="9348"/>
                        </a:cubicBezTo>
                        <a:lnTo>
                          <a:pt x="659" y="9091"/>
                        </a:lnTo>
                        <a:lnTo>
                          <a:pt x="584" y="8296"/>
                        </a:lnTo>
                        <a:cubicBezTo>
                          <a:pt x="572" y="8211"/>
                          <a:pt x="555" y="8127"/>
                          <a:pt x="533" y="8043"/>
                        </a:cubicBezTo>
                        <a:cubicBezTo>
                          <a:pt x="485" y="7850"/>
                          <a:pt x="418" y="7664"/>
                          <a:pt x="377" y="7470"/>
                        </a:cubicBezTo>
                        <a:cubicBezTo>
                          <a:pt x="315" y="7199"/>
                          <a:pt x="265" y="6933"/>
                          <a:pt x="193" y="6669"/>
                        </a:cubicBezTo>
                        <a:cubicBezTo>
                          <a:pt x="146" y="6493"/>
                          <a:pt x="87" y="6321"/>
                          <a:pt x="17" y="6153"/>
                        </a:cubicBezTo>
                        <a:cubicBezTo>
                          <a:pt x="16" y="6149"/>
                          <a:pt x="12" y="6147"/>
                          <a:pt x="9" y="6147"/>
                        </a:cubicBezTo>
                        <a:cubicBezTo>
                          <a:pt x="8" y="6147"/>
                          <a:pt x="6" y="6147"/>
                          <a:pt x="5" y="6148"/>
                        </a:cubicBezTo>
                        <a:cubicBezTo>
                          <a:pt x="2" y="6150"/>
                          <a:pt x="0" y="6155"/>
                          <a:pt x="2" y="6158"/>
                        </a:cubicBezTo>
                        <a:cubicBezTo>
                          <a:pt x="65" y="6327"/>
                          <a:pt x="117" y="6502"/>
                          <a:pt x="158" y="6680"/>
                        </a:cubicBezTo>
                        <a:cubicBezTo>
                          <a:pt x="221" y="6943"/>
                          <a:pt x="267" y="7211"/>
                          <a:pt x="320" y="7481"/>
                        </a:cubicBezTo>
                        <a:lnTo>
                          <a:pt x="527" y="8305"/>
                        </a:lnTo>
                        <a:lnTo>
                          <a:pt x="609" y="9096"/>
                        </a:lnTo>
                        <a:lnTo>
                          <a:pt x="644" y="9405"/>
                        </a:lnTo>
                        <a:cubicBezTo>
                          <a:pt x="647" y="9412"/>
                          <a:pt x="652" y="9417"/>
                          <a:pt x="659" y="9420"/>
                        </a:cubicBezTo>
                        <a:cubicBezTo>
                          <a:pt x="654" y="9432"/>
                          <a:pt x="651" y="9442"/>
                          <a:pt x="646" y="9454"/>
                        </a:cubicBezTo>
                        <a:cubicBezTo>
                          <a:pt x="627" y="9502"/>
                          <a:pt x="612" y="9553"/>
                          <a:pt x="594" y="9603"/>
                        </a:cubicBezTo>
                        <a:cubicBezTo>
                          <a:pt x="312" y="10420"/>
                          <a:pt x="124" y="11275"/>
                          <a:pt x="5" y="12084"/>
                        </a:cubicBezTo>
                        <a:cubicBezTo>
                          <a:pt x="3" y="12097"/>
                          <a:pt x="12" y="12109"/>
                          <a:pt x="24" y="12111"/>
                        </a:cubicBezTo>
                        <a:cubicBezTo>
                          <a:pt x="25" y="12111"/>
                          <a:pt x="26" y="12111"/>
                          <a:pt x="27" y="12111"/>
                        </a:cubicBezTo>
                        <a:cubicBezTo>
                          <a:pt x="39" y="12111"/>
                          <a:pt x="49" y="12103"/>
                          <a:pt x="50" y="12092"/>
                        </a:cubicBezTo>
                        <a:cubicBezTo>
                          <a:pt x="174" y="11425"/>
                          <a:pt x="346" y="10769"/>
                          <a:pt x="564" y="10126"/>
                        </a:cubicBezTo>
                        <a:cubicBezTo>
                          <a:pt x="570" y="10123"/>
                          <a:pt x="577" y="10120"/>
                          <a:pt x="580" y="10115"/>
                        </a:cubicBezTo>
                        <a:cubicBezTo>
                          <a:pt x="631" y="10058"/>
                          <a:pt x="644" y="9980"/>
                          <a:pt x="678" y="9917"/>
                        </a:cubicBezTo>
                        <a:cubicBezTo>
                          <a:pt x="996" y="9304"/>
                          <a:pt x="1491" y="8899"/>
                          <a:pt x="2093" y="8647"/>
                        </a:cubicBezTo>
                        <a:lnTo>
                          <a:pt x="2105" y="8649"/>
                        </a:lnTo>
                        <a:cubicBezTo>
                          <a:pt x="2360" y="8684"/>
                          <a:pt x="2588" y="8768"/>
                          <a:pt x="2804" y="8875"/>
                        </a:cubicBezTo>
                        <a:cubicBezTo>
                          <a:pt x="3043" y="8996"/>
                          <a:pt x="3269" y="9135"/>
                          <a:pt x="3485" y="9291"/>
                        </a:cubicBezTo>
                        <a:cubicBezTo>
                          <a:pt x="3487" y="9292"/>
                          <a:pt x="3489" y="9292"/>
                          <a:pt x="3490" y="9292"/>
                        </a:cubicBezTo>
                        <a:cubicBezTo>
                          <a:pt x="3496" y="9292"/>
                          <a:pt x="3501" y="9285"/>
                          <a:pt x="3495" y="9279"/>
                        </a:cubicBezTo>
                        <a:cubicBezTo>
                          <a:pt x="3234" y="9071"/>
                          <a:pt x="2976" y="8877"/>
                          <a:pt x="2685" y="8749"/>
                        </a:cubicBezTo>
                        <a:cubicBezTo>
                          <a:pt x="2556" y="8692"/>
                          <a:pt x="2420" y="8650"/>
                          <a:pt x="2281" y="8625"/>
                        </a:cubicBezTo>
                        <a:cubicBezTo>
                          <a:pt x="2249" y="8618"/>
                          <a:pt x="2219" y="8613"/>
                          <a:pt x="2186" y="8608"/>
                        </a:cubicBezTo>
                        <a:cubicBezTo>
                          <a:pt x="2226" y="8593"/>
                          <a:pt x="2268" y="8578"/>
                          <a:pt x="2308" y="8565"/>
                        </a:cubicBezTo>
                        <a:cubicBezTo>
                          <a:pt x="2659" y="8444"/>
                          <a:pt x="3036" y="8375"/>
                          <a:pt x="3432" y="8345"/>
                        </a:cubicBezTo>
                        <a:cubicBezTo>
                          <a:pt x="3888" y="8605"/>
                          <a:pt x="4195" y="9247"/>
                          <a:pt x="4465" y="9640"/>
                        </a:cubicBezTo>
                        <a:cubicBezTo>
                          <a:pt x="4606" y="9844"/>
                          <a:pt x="4805" y="10224"/>
                          <a:pt x="5099" y="10224"/>
                        </a:cubicBezTo>
                        <a:cubicBezTo>
                          <a:pt x="5103" y="10224"/>
                          <a:pt x="5107" y="10224"/>
                          <a:pt x="5111" y="10224"/>
                        </a:cubicBezTo>
                        <a:cubicBezTo>
                          <a:pt x="5468" y="10214"/>
                          <a:pt x="5109" y="9598"/>
                          <a:pt x="5039" y="9491"/>
                        </a:cubicBezTo>
                        <a:cubicBezTo>
                          <a:pt x="4987" y="9408"/>
                          <a:pt x="4955" y="9360"/>
                          <a:pt x="4899" y="9281"/>
                        </a:cubicBezTo>
                        <a:cubicBezTo>
                          <a:pt x="4606" y="8867"/>
                          <a:pt x="4190" y="8551"/>
                          <a:pt x="3712" y="8380"/>
                        </a:cubicBezTo>
                        <a:lnTo>
                          <a:pt x="3712" y="8380"/>
                        </a:lnTo>
                        <a:cubicBezTo>
                          <a:pt x="3851" y="8474"/>
                          <a:pt x="3985" y="8575"/>
                          <a:pt x="4114" y="8682"/>
                        </a:cubicBezTo>
                        <a:cubicBezTo>
                          <a:pt x="4235" y="8783"/>
                          <a:pt x="4344" y="8894"/>
                          <a:pt x="4443" y="9016"/>
                        </a:cubicBezTo>
                        <a:cubicBezTo>
                          <a:pt x="4490" y="9076"/>
                          <a:pt x="4534" y="9138"/>
                          <a:pt x="4572" y="9204"/>
                        </a:cubicBezTo>
                        <a:cubicBezTo>
                          <a:pt x="4663" y="9355"/>
                          <a:pt x="4738" y="9514"/>
                          <a:pt x="4831" y="9663"/>
                        </a:cubicBezTo>
                        <a:cubicBezTo>
                          <a:pt x="4836" y="9670"/>
                          <a:pt x="4834" y="9680"/>
                          <a:pt x="4826" y="9685"/>
                        </a:cubicBezTo>
                        <a:cubicBezTo>
                          <a:pt x="4823" y="9686"/>
                          <a:pt x="4821" y="9687"/>
                          <a:pt x="4818" y="9687"/>
                        </a:cubicBezTo>
                        <a:cubicBezTo>
                          <a:pt x="4814" y="9687"/>
                          <a:pt x="4809" y="9685"/>
                          <a:pt x="4805" y="9680"/>
                        </a:cubicBezTo>
                        <a:lnTo>
                          <a:pt x="4391" y="9055"/>
                        </a:lnTo>
                        <a:cubicBezTo>
                          <a:pt x="4296" y="8937"/>
                          <a:pt x="4190" y="8828"/>
                          <a:pt x="4074" y="8729"/>
                        </a:cubicBezTo>
                        <a:cubicBezTo>
                          <a:pt x="3910" y="8588"/>
                          <a:pt x="3737" y="8457"/>
                          <a:pt x="3558" y="8337"/>
                        </a:cubicBezTo>
                        <a:lnTo>
                          <a:pt x="3640" y="8333"/>
                        </a:lnTo>
                        <a:cubicBezTo>
                          <a:pt x="3749" y="8329"/>
                          <a:pt x="3858" y="8327"/>
                          <a:pt x="3967" y="8327"/>
                        </a:cubicBezTo>
                        <a:cubicBezTo>
                          <a:pt x="4185" y="8327"/>
                          <a:pt x="4402" y="8336"/>
                          <a:pt x="4619" y="8353"/>
                        </a:cubicBezTo>
                        <a:cubicBezTo>
                          <a:pt x="4680" y="8382"/>
                          <a:pt x="4742" y="8409"/>
                          <a:pt x="4802" y="8439"/>
                        </a:cubicBezTo>
                        <a:cubicBezTo>
                          <a:pt x="4839" y="8457"/>
                          <a:pt x="4878" y="8478"/>
                          <a:pt x="4916" y="8498"/>
                        </a:cubicBezTo>
                        <a:cubicBezTo>
                          <a:pt x="5012" y="8548"/>
                          <a:pt x="5104" y="8607"/>
                          <a:pt x="5190" y="8674"/>
                        </a:cubicBezTo>
                        <a:cubicBezTo>
                          <a:pt x="5304" y="8763"/>
                          <a:pt x="5411" y="8863"/>
                          <a:pt x="5508" y="8971"/>
                        </a:cubicBezTo>
                        <a:cubicBezTo>
                          <a:pt x="5657" y="9132"/>
                          <a:pt x="5798" y="9304"/>
                          <a:pt x="5931" y="9476"/>
                        </a:cubicBezTo>
                        <a:cubicBezTo>
                          <a:pt x="5933" y="9479"/>
                          <a:pt x="5937" y="9481"/>
                          <a:pt x="5940" y="9481"/>
                        </a:cubicBezTo>
                        <a:cubicBezTo>
                          <a:pt x="5949" y="9481"/>
                          <a:pt x="5958" y="9470"/>
                          <a:pt x="5949" y="9460"/>
                        </a:cubicBezTo>
                        <a:cubicBezTo>
                          <a:pt x="5827" y="9281"/>
                          <a:pt x="5699" y="9095"/>
                          <a:pt x="5553" y="8929"/>
                        </a:cubicBezTo>
                        <a:cubicBezTo>
                          <a:pt x="5455" y="8818"/>
                          <a:pt x="5345" y="8716"/>
                          <a:pt x="5226" y="8625"/>
                        </a:cubicBezTo>
                        <a:cubicBezTo>
                          <a:pt x="5138" y="8558"/>
                          <a:pt x="5042" y="8498"/>
                          <a:pt x="4941" y="8447"/>
                        </a:cubicBezTo>
                        <a:cubicBezTo>
                          <a:pt x="4886" y="8419"/>
                          <a:pt x="4831" y="8392"/>
                          <a:pt x="4774" y="8367"/>
                        </a:cubicBezTo>
                        <a:lnTo>
                          <a:pt x="4774" y="8367"/>
                        </a:lnTo>
                        <a:lnTo>
                          <a:pt x="4797" y="8369"/>
                        </a:lnTo>
                        <a:cubicBezTo>
                          <a:pt x="4933" y="8382"/>
                          <a:pt x="5070" y="8397"/>
                          <a:pt x="5206" y="8414"/>
                        </a:cubicBezTo>
                        <a:lnTo>
                          <a:pt x="5295" y="8424"/>
                        </a:lnTo>
                        <a:lnTo>
                          <a:pt x="5309" y="8429"/>
                        </a:lnTo>
                        <a:cubicBezTo>
                          <a:pt x="5985" y="8587"/>
                          <a:pt x="6562" y="9009"/>
                          <a:pt x="7192" y="9283"/>
                        </a:cubicBezTo>
                        <a:cubicBezTo>
                          <a:pt x="7342" y="9348"/>
                          <a:pt x="7563" y="9430"/>
                          <a:pt x="7762" y="9430"/>
                        </a:cubicBezTo>
                        <a:cubicBezTo>
                          <a:pt x="7860" y="9430"/>
                          <a:pt x="7953" y="9409"/>
                          <a:pt x="8029" y="9356"/>
                        </a:cubicBezTo>
                        <a:cubicBezTo>
                          <a:pt x="8217" y="9222"/>
                          <a:pt x="7514" y="8818"/>
                          <a:pt x="7439" y="8790"/>
                        </a:cubicBezTo>
                        <a:cubicBezTo>
                          <a:pt x="6919" y="8588"/>
                          <a:pt x="6379" y="8491"/>
                          <a:pt x="5834" y="8417"/>
                        </a:cubicBezTo>
                        <a:cubicBezTo>
                          <a:pt x="5637" y="8345"/>
                          <a:pt x="5438" y="8286"/>
                          <a:pt x="5235" y="8239"/>
                        </a:cubicBezTo>
                        <a:cubicBezTo>
                          <a:pt x="4893" y="8164"/>
                          <a:pt x="4544" y="8119"/>
                          <a:pt x="4193" y="8104"/>
                        </a:cubicBezTo>
                        <a:cubicBezTo>
                          <a:pt x="4418" y="8065"/>
                          <a:pt x="4649" y="8018"/>
                          <a:pt x="4884" y="7971"/>
                        </a:cubicBezTo>
                        <a:cubicBezTo>
                          <a:pt x="5203" y="7907"/>
                          <a:pt x="5525" y="7839"/>
                          <a:pt x="5842" y="7761"/>
                        </a:cubicBezTo>
                        <a:cubicBezTo>
                          <a:pt x="6089" y="7701"/>
                          <a:pt x="6332" y="7636"/>
                          <a:pt x="6570" y="7570"/>
                        </a:cubicBezTo>
                        <a:lnTo>
                          <a:pt x="6697" y="7537"/>
                        </a:lnTo>
                        <a:cubicBezTo>
                          <a:pt x="6880" y="7582"/>
                          <a:pt x="7060" y="7644"/>
                          <a:pt x="7239" y="7708"/>
                        </a:cubicBezTo>
                        <a:cubicBezTo>
                          <a:pt x="7434" y="7778"/>
                          <a:pt x="7628" y="7852"/>
                          <a:pt x="7816" y="7931"/>
                        </a:cubicBezTo>
                        <a:cubicBezTo>
                          <a:pt x="7818" y="7931"/>
                          <a:pt x="7819" y="7932"/>
                          <a:pt x="7821" y="7932"/>
                        </a:cubicBezTo>
                        <a:cubicBezTo>
                          <a:pt x="7831" y="7932"/>
                          <a:pt x="7836" y="7917"/>
                          <a:pt x="7825" y="7912"/>
                        </a:cubicBezTo>
                        <a:cubicBezTo>
                          <a:pt x="7603" y="7805"/>
                          <a:pt x="7377" y="7696"/>
                          <a:pt x="7142" y="7612"/>
                        </a:cubicBezTo>
                        <a:cubicBezTo>
                          <a:pt x="7028" y="7570"/>
                          <a:pt x="6912" y="7538"/>
                          <a:pt x="6796" y="7510"/>
                        </a:cubicBezTo>
                        <a:lnTo>
                          <a:pt x="6855" y="7493"/>
                        </a:lnTo>
                        <a:cubicBezTo>
                          <a:pt x="6993" y="7456"/>
                          <a:pt x="7128" y="7421"/>
                          <a:pt x="7259" y="7386"/>
                        </a:cubicBezTo>
                        <a:cubicBezTo>
                          <a:pt x="7383" y="7354"/>
                          <a:pt x="7511" y="7327"/>
                          <a:pt x="7638" y="7307"/>
                        </a:cubicBezTo>
                        <a:cubicBezTo>
                          <a:pt x="8011" y="7416"/>
                          <a:pt x="8363" y="7607"/>
                          <a:pt x="8683" y="7813"/>
                        </a:cubicBezTo>
                        <a:cubicBezTo>
                          <a:pt x="8897" y="7951"/>
                          <a:pt x="9146" y="8207"/>
                          <a:pt x="9422" y="8207"/>
                        </a:cubicBezTo>
                        <a:cubicBezTo>
                          <a:pt x="9443" y="8207"/>
                          <a:pt x="9464" y="8206"/>
                          <a:pt x="9485" y="8202"/>
                        </a:cubicBezTo>
                        <a:cubicBezTo>
                          <a:pt x="9824" y="8156"/>
                          <a:pt x="9542" y="7728"/>
                          <a:pt x="9404" y="7632"/>
                        </a:cubicBezTo>
                        <a:cubicBezTo>
                          <a:pt x="9141" y="7448"/>
                          <a:pt x="8807" y="7324"/>
                          <a:pt x="8474" y="7251"/>
                        </a:cubicBezTo>
                        <a:lnTo>
                          <a:pt x="8474" y="7251"/>
                        </a:lnTo>
                        <a:cubicBezTo>
                          <a:pt x="8848" y="7257"/>
                          <a:pt x="9222" y="7292"/>
                          <a:pt x="9607" y="7335"/>
                        </a:cubicBezTo>
                        <a:lnTo>
                          <a:pt x="9619" y="7335"/>
                        </a:lnTo>
                        <a:cubicBezTo>
                          <a:pt x="9887" y="7393"/>
                          <a:pt x="10150" y="7447"/>
                          <a:pt x="10423" y="7447"/>
                        </a:cubicBezTo>
                        <a:cubicBezTo>
                          <a:pt x="10491" y="7447"/>
                          <a:pt x="10560" y="7443"/>
                          <a:pt x="10629" y="7436"/>
                        </a:cubicBezTo>
                        <a:cubicBezTo>
                          <a:pt x="10782" y="7419"/>
                          <a:pt x="10948" y="7389"/>
                          <a:pt x="11073" y="7295"/>
                        </a:cubicBezTo>
                        <a:cubicBezTo>
                          <a:pt x="11119" y="7263"/>
                          <a:pt x="11189" y="7211"/>
                          <a:pt x="11162" y="7149"/>
                        </a:cubicBezTo>
                        <a:cubicBezTo>
                          <a:pt x="11089" y="6975"/>
                          <a:pt x="10844" y="6951"/>
                          <a:pt x="10647" y="6951"/>
                        </a:cubicBezTo>
                        <a:cubicBezTo>
                          <a:pt x="10585" y="6951"/>
                          <a:pt x="10528" y="6954"/>
                          <a:pt x="10483" y="6955"/>
                        </a:cubicBezTo>
                        <a:cubicBezTo>
                          <a:pt x="9998" y="6958"/>
                          <a:pt x="9525" y="7074"/>
                          <a:pt x="9047" y="7136"/>
                        </a:cubicBezTo>
                        <a:cubicBezTo>
                          <a:pt x="8950" y="7147"/>
                          <a:pt x="8851" y="7139"/>
                          <a:pt x="8754" y="7146"/>
                        </a:cubicBezTo>
                        <a:cubicBezTo>
                          <a:pt x="8616" y="7129"/>
                          <a:pt x="8479" y="7116"/>
                          <a:pt x="8339" y="7107"/>
                        </a:cubicBezTo>
                        <a:cubicBezTo>
                          <a:pt x="8791" y="7057"/>
                          <a:pt x="9270" y="6849"/>
                          <a:pt x="9616" y="6594"/>
                        </a:cubicBezTo>
                        <a:cubicBezTo>
                          <a:pt x="9767" y="6485"/>
                          <a:pt x="9894" y="6346"/>
                          <a:pt x="9990" y="6186"/>
                        </a:cubicBezTo>
                        <a:cubicBezTo>
                          <a:pt x="10003" y="6163"/>
                          <a:pt x="10089" y="6029"/>
                          <a:pt x="10035" y="6012"/>
                        </a:cubicBezTo>
                        <a:cubicBezTo>
                          <a:pt x="10018" y="6007"/>
                          <a:pt x="10000" y="6005"/>
                          <a:pt x="9981" y="6005"/>
                        </a:cubicBezTo>
                        <a:cubicBezTo>
                          <a:pt x="9786" y="6005"/>
                          <a:pt x="9522" y="6252"/>
                          <a:pt x="9384" y="6344"/>
                        </a:cubicBezTo>
                        <a:cubicBezTo>
                          <a:pt x="8938" y="6641"/>
                          <a:pt x="8462" y="6886"/>
                          <a:pt x="7974" y="7101"/>
                        </a:cubicBezTo>
                        <a:cubicBezTo>
                          <a:pt x="7759" y="7107"/>
                          <a:pt x="7546" y="7129"/>
                          <a:pt x="7336" y="7168"/>
                        </a:cubicBezTo>
                        <a:cubicBezTo>
                          <a:pt x="7294" y="7174"/>
                          <a:pt x="7254" y="7183"/>
                          <a:pt x="7212" y="7193"/>
                        </a:cubicBezTo>
                        <a:lnTo>
                          <a:pt x="7135" y="7210"/>
                        </a:lnTo>
                        <a:cubicBezTo>
                          <a:pt x="7139" y="7208"/>
                          <a:pt x="7142" y="7206"/>
                          <a:pt x="7144" y="7203"/>
                        </a:cubicBezTo>
                        <a:cubicBezTo>
                          <a:pt x="7249" y="7116"/>
                          <a:pt x="7346" y="7015"/>
                          <a:pt x="7442" y="6929"/>
                        </a:cubicBezTo>
                        <a:cubicBezTo>
                          <a:pt x="7553" y="6834"/>
                          <a:pt x="7667" y="6742"/>
                          <a:pt x="7778" y="6643"/>
                        </a:cubicBezTo>
                        <a:cubicBezTo>
                          <a:pt x="7851" y="6577"/>
                          <a:pt x="7922" y="6507"/>
                          <a:pt x="7989" y="6435"/>
                        </a:cubicBezTo>
                        <a:cubicBezTo>
                          <a:pt x="7997" y="6425"/>
                          <a:pt x="7996" y="6411"/>
                          <a:pt x="7987" y="6403"/>
                        </a:cubicBezTo>
                        <a:cubicBezTo>
                          <a:pt x="7982" y="6399"/>
                          <a:pt x="7977" y="6397"/>
                          <a:pt x="7971" y="6397"/>
                        </a:cubicBezTo>
                        <a:cubicBezTo>
                          <a:pt x="7965" y="6397"/>
                          <a:pt x="7960" y="6399"/>
                          <a:pt x="7955" y="6404"/>
                        </a:cubicBezTo>
                        <a:cubicBezTo>
                          <a:pt x="7890" y="6475"/>
                          <a:pt x="7819" y="6544"/>
                          <a:pt x="7747" y="6609"/>
                        </a:cubicBezTo>
                        <a:cubicBezTo>
                          <a:pt x="7638" y="6706"/>
                          <a:pt x="7523" y="6799"/>
                          <a:pt x="7412" y="6896"/>
                        </a:cubicBezTo>
                        <a:cubicBezTo>
                          <a:pt x="7316" y="6980"/>
                          <a:pt x="7219" y="7080"/>
                          <a:pt x="7113" y="7168"/>
                        </a:cubicBezTo>
                        <a:cubicBezTo>
                          <a:pt x="7085" y="7193"/>
                          <a:pt x="7056" y="7215"/>
                          <a:pt x="7024" y="7236"/>
                        </a:cubicBezTo>
                        <a:lnTo>
                          <a:pt x="6863" y="7273"/>
                        </a:lnTo>
                        <a:cubicBezTo>
                          <a:pt x="6442" y="7371"/>
                          <a:pt x="5995" y="7475"/>
                          <a:pt x="5547" y="7587"/>
                        </a:cubicBezTo>
                        <a:cubicBezTo>
                          <a:pt x="5176" y="7681"/>
                          <a:pt x="4805" y="7785"/>
                          <a:pt x="4446" y="7872"/>
                        </a:cubicBezTo>
                        <a:cubicBezTo>
                          <a:pt x="4121" y="7951"/>
                          <a:pt x="3806" y="8018"/>
                          <a:pt x="3509" y="8075"/>
                        </a:cubicBezTo>
                        <a:lnTo>
                          <a:pt x="3494" y="8078"/>
                        </a:lnTo>
                        <a:cubicBezTo>
                          <a:pt x="3469" y="8083"/>
                          <a:pt x="3442" y="8087"/>
                          <a:pt x="3417" y="8090"/>
                        </a:cubicBezTo>
                        <a:lnTo>
                          <a:pt x="3405" y="8090"/>
                        </a:lnTo>
                        <a:lnTo>
                          <a:pt x="3422" y="8085"/>
                        </a:lnTo>
                        <a:cubicBezTo>
                          <a:pt x="3482" y="8036"/>
                          <a:pt x="3544" y="7995"/>
                          <a:pt x="3610" y="7956"/>
                        </a:cubicBezTo>
                        <a:cubicBezTo>
                          <a:pt x="3762" y="7865"/>
                          <a:pt x="3927" y="7797"/>
                          <a:pt x="4093" y="7730"/>
                        </a:cubicBezTo>
                        <a:cubicBezTo>
                          <a:pt x="4249" y="7667"/>
                          <a:pt x="4405" y="7605"/>
                          <a:pt x="4562" y="7552"/>
                        </a:cubicBezTo>
                        <a:cubicBezTo>
                          <a:pt x="4668" y="7516"/>
                          <a:pt x="4775" y="7485"/>
                          <a:pt x="4886" y="7459"/>
                        </a:cubicBezTo>
                        <a:cubicBezTo>
                          <a:pt x="4887" y="7459"/>
                          <a:pt x="4888" y="7459"/>
                          <a:pt x="4889" y="7459"/>
                        </a:cubicBezTo>
                        <a:cubicBezTo>
                          <a:pt x="4895" y="7459"/>
                          <a:pt x="4901" y="7463"/>
                          <a:pt x="4903" y="7470"/>
                        </a:cubicBezTo>
                        <a:cubicBezTo>
                          <a:pt x="4904" y="7478"/>
                          <a:pt x="4899" y="7485"/>
                          <a:pt x="4893" y="7488"/>
                        </a:cubicBezTo>
                        <a:cubicBezTo>
                          <a:pt x="4784" y="7515"/>
                          <a:pt x="4678" y="7547"/>
                          <a:pt x="4572" y="7582"/>
                        </a:cubicBezTo>
                        <a:cubicBezTo>
                          <a:pt x="4416" y="7637"/>
                          <a:pt x="4260" y="7699"/>
                          <a:pt x="4106" y="7765"/>
                        </a:cubicBezTo>
                        <a:cubicBezTo>
                          <a:pt x="3943" y="7833"/>
                          <a:pt x="3781" y="7902"/>
                          <a:pt x="3631" y="7993"/>
                        </a:cubicBezTo>
                        <a:cubicBezTo>
                          <a:pt x="3610" y="8006"/>
                          <a:pt x="3586" y="8021"/>
                          <a:pt x="3564" y="8036"/>
                        </a:cubicBezTo>
                        <a:cubicBezTo>
                          <a:pt x="4027" y="7887"/>
                          <a:pt x="4507" y="7802"/>
                          <a:pt x="4982" y="7691"/>
                        </a:cubicBezTo>
                        <a:cubicBezTo>
                          <a:pt x="5143" y="7654"/>
                          <a:pt x="5507" y="7575"/>
                          <a:pt x="5538" y="7366"/>
                        </a:cubicBezTo>
                        <a:cubicBezTo>
                          <a:pt x="5540" y="7357"/>
                          <a:pt x="5508" y="7344"/>
                          <a:pt x="5500" y="7340"/>
                        </a:cubicBezTo>
                        <a:cubicBezTo>
                          <a:pt x="5399" y="7304"/>
                          <a:pt x="5289" y="7290"/>
                          <a:pt x="5178" y="7290"/>
                        </a:cubicBezTo>
                        <a:cubicBezTo>
                          <a:pt x="5046" y="7290"/>
                          <a:pt x="4914" y="7310"/>
                          <a:pt x="4794" y="7340"/>
                        </a:cubicBezTo>
                        <a:cubicBezTo>
                          <a:pt x="4223" y="7483"/>
                          <a:pt x="3640" y="7760"/>
                          <a:pt x="3187" y="8147"/>
                        </a:cubicBezTo>
                        <a:cubicBezTo>
                          <a:pt x="2865" y="8189"/>
                          <a:pt x="2548" y="8266"/>
                          <a:pt x="2241" y="8375"/>
                        </a:cubicBezTo>
                        <a:lnTo>
                          <a:pt x="2234" y="8379"/>
                        </a:lnTo>
                        <a:cubicBezTo>
                          <a:pt x="2214" y="8385"/>
                          <a:pt x="2196" y="8394"/>
                          <a:pt x="2175" y="8400"/>
                        </a:cubicBezTo>
                        <a:cubicBezTo>
                          <a:pt x="2236" y="8231"/>
                          <a:pt x="2328" y="8073"/>
                          <a:pt x="2445" y="7936"/>
                        </a:cubicBezTo>
                        <a:cubicBezTo>
                          <a:pt x="2643" y="7696"/>
                          <a:pt x="2903" y="7491"/>
                          <a:pt x="3128" y="7320"/>
                        </a:cubicBezTo>
                        <a:cubicBezTo>
                          <a:pt x="3131" y="7318"/>
                          <a:pt x="3134" y="7317"/>
                          <a:pt x="3137" y="7317"/>
                        </a:cubicBezTo>
                        <a:cubicBezTo>
                          <a:pt x="3141" y="7317"/>
                          <a:pt x="3145" y="7320"/>
                          <a:pt x="3148" y="7324"/>
                        </a:cubicBezTo>
                        <a:cubicBezTo>
                          <a:pt x="3153" y="7329"/>
                          <a:pt x="3153" y="7339"/>
                          <a:pt x="3147" y="7344"/>
                        </a:cubicBezTo>
                        <a:cubicBezTo>
                          <a:pt x="2927" y="7516"/>
                          <a:pt x="2674" y="7723"/>
                          <a:pt x="2479" y="7964"/>
                        </a:cubicBezTo>
                        <a:cubicBezTo>
                          <a:pt x="2375" y="8088"/>
                          <a:pt x="2293" y="8228"/>
                          <a:pt x="2234" y="8379"/>
                        </a:cubicBezTo>
                        <a:cubicBezTo>
                          <a:pt x="2586" y="8000"/>
                          <a:pt x="3249" y="7533"/>
                          <a:pt x="3249" y="7205"/>
                        </a:cubicBezTo>
                        <a:cubicBezTo>
                          <a:pt x="3249" y="7155"/>
                          <a:pt x="3225" y="7135"/>
                          <a:pt x="3189" y="7135"/>
                        </a:cubicBezTo>
                        <a:cubicBezTo>
                          <a:pt x="3070" y="7135"/>
                          <a:pt x="2813" y="7342"/>
                          <a:pt x="2788" y="7362"/>
                        </a:cubicBezTo>
                        <a:cubicBezTo>
                          <a:pt x="2432" y="7664"/>
                          <a:pt x="2170" y="8060"/>
                          <a:pt x="1983" y="8483"/>
                        </a:cubicBezTo>
                        <a:cubicBezTo>
                          <a:pt x="1515" y="8696"/>
                          <a:pt x="1114" y="9009"/>
                          <a:pt x="824" y="9434"/>
                        </a:cubicBezTo>
                        <a:cubicBezTo>
                          <a:pt x="1043" y="8902"/>
                          <a:pt x="1303" y="8392"/>
                          <a:pt x="1612" y="7932"/>
                        </a:cubicBezTo>
                        <a:cubicBezTo>
                          <a:pt x="1798" y="7647"/>
                          <a:pt x="2001" y="7374"/>
                          <a:pt x="2219" y="7112"/>
                        </a:cubicBezTo>
                        <a:cubicBezTo>
                          <a:pt x="2246" y="7080"/>
                          <a:pt x="2273" y="7049"/>
                          <a:pt x="2300" y="7017"/>
                        </a:cubicBezTo>
                        <a:cubicBezTo>
                          <a:pt x="2397" y="6966"/>
                          <a:pt x="2497" y="6921"/>
                          <a:pt x="2600" y="6879"/>
                        </a:cubicBezTo>
                        <a:cubicBezTo>
                          <a:pt x="2799" y="6797"/>
                          <a:pt x="3004" y="6723"/>
                          <a:pt x="3205" y="6661"/>
                        </a:cubicBezTo>
                        <a:cubicBezTo>
                          <a:pt x="3546" y="6549"/>
                          <a:pt x="3893" y="6461"/>
                          <a:pt x="4245" y="6398"/>
                        </a:cubicBezTo>
                        <a:cubicBezTo>
                          <a:pt x="4599" y="6332"/>
                          <a:pt x="4956" y="6290"/>
                          <a:pt x="5314" y="6272"/>
                        </a:cubicBezTo>
                        <a:cubicBezTo>
                          <a:pt x="5327" y="6270"/>
                          <a:pt x="5337" y="6260"/>
                          <a:pt x="5337" y="6248"/>
                        </a:cubicBezTo>
                        <a:cubicBezTo>
                          <a:pt x="5335" y="6235"/>
                          <a:pt x="5325" y="6227"/>
                          <a:pt x="5314" y="6227"/>
                        </a:cubicBezTo>
                        <a:cubicBezTo>
                          <a:pt x="4951" y="6228"/>
                          <a:pt x="4589" y="6255"/>
                          <a:pt x="4230" y="6311"/>
                        </a:cubicBezTo>
                        <a:cubicBezTo>
                          <a:pt x="3873" y="6369"/>
                          <a:pt x="3519" y="6455"/>
                          <a:pt x="3175" y="6569"/>
                        </a:cubicBezTo>
                        <a:cubicBezTo>
                          <a:pt x="3007" y="6626"/>
                          <a:pt x="2831" y="6683"/>
                          <a:pt x="2665" y="6757"/>
                        </a:cubicBezTo>
                        <a:cubicBezTo>
                          <a:pt x="2581" y="6794"/>
                          <a:pt x="2499" y="6836"/>
                          <a:pt x="2420" y="6879"/>
                        </a:cubicBezTo>
                        <a:lnTo>
                          <a:pt x="2424" y="6876"/>
                        </a:lnTo>
                        <a:cubicBezTo>
                          <a:pt x="2907" y="6336"/>
                          <a:pt x="3440" y="5844"/>
                          <a:pt x="4017" y="5408"/>
                        </a:cubicBezTo>
                        <a:lnTo>
                          <a:pt x="4071" y="5368"/>
                        </a:lnTo>
                        <a:cubicBezTo>
                          <a:pt x="4362" y="5304"/>
                          <a:pt x="4659" y="5272"/>
                          <a:pt x="4957" y="5272"/>
                        </a:cubicBezTo>
                        <a:cubicBezTo>
                          <a:pt x="4965" y="5272"/>
                          <a:pt x="4972" y="5272"/>
                          <a:pt x="4980" y="5272"/>
                        </a:cubicBezTo>
                        <a:cubicBezTo>
                          <a:pt x="5542" y="5272"/>
                          <a:pt x="6104" y="5365"/>
                          <a:pt x="6669" y="5472"/>
                        </a:cubicBezTo>
                        <a:cubicBezTo>
                          <a:pt x="6670" y="5472"/>
                          <a:pt x="6671" y="5472"/>
                          <a:pt x="6672" y="5472"/>
                        </a:cubicBezTo>
                        <a:cubicBezTo>
                          <a:pt x="6677" y="5472"/>
                          <a:pt x="6683" y="5468"/>
                          <a:pt x="6684" y="5462"/>
                        </a:cubicBezTo>
                        <a:cubicBezTo>
                          <a:pt x="6686" y="5455"/>
                          <a:pt x="6681" y="5450"/>
                          <a:pt x="6674" y="5448"/>
                        </a:cubicBezTo>
                        <a:cubicBezTo>
                          <a:pt x="6107" y="5329"/>
                          <a:pt x="5545" y="5222"/>
                          <a:pt x="4980" y="5217"/>
                        </a:cubicBezTo>
                        <a:cubicBezTo>
                          <a:pt x="4971" y="5217"/>
                          <a:pt x="4962" y="5217"/>
                          <a:pt x="4953" y="5217"/>
                        </a:cubicBezTo>
                        <a:cubicBezTo>
                          <a:pt x="4714" y="5217"/>
                          <a:pt x="4476" y="5239"/>
                          <a:pt x="4242" y="5281"/>
                        </a:cubicBezTo>
                        <a:cubicBezTo>
                          <a:pt x="4217" y="5284"/>
                          <a:pt x="4192" y="5289"/>
                          <a:pt x="4168" y="5294"/>
                        </a:cubicBezTo>
                        <a:cubicBezTo>
                          <a:pt x="4678" y="4920"/>
                          <a:pt x="5215" y="4583"/>
                          <a:pt x="5775" y="4288"/>
                        </a:cubicBezTo>
                        <a:cubicBezTo>
                          <a:pt x="5779" y="4288"/>
                          <a:pt x="5784" y="4288"/>
                          <a:pt x="5789" y="4288"/>
                        </a:cubicBezTo>
                        <a:cubicBezTo>
                          <a:pt x="6573" y="4288"/>
                          <a:pt x="7401" y="4714"/>
                          <a:pt x="8081" y="5049"/>
                        </a:cubicBezTo>
                        <a:cubicBezTo>
                          <a:pt x="8316" y="5165"/>
                          <a:pt x="8541" y="5308"/>
                          <a:pt x="8782" y="5412"/>
                        </a:cubicBezTo>
                        <a:cubicBezTo>
                          <a:pt x="8838" y="5436"/>
                          <a:pt x="8905" y="5459"/>
                          <a:pt x="8970" y="5459"/>
                        </a:cubicBezTo>
                        <a:cubicBezTo>
                          <a:pt x="9002" y="5459"/>
                          <a:pt x="9033" y="5454"/>
                          <a:pt x="9062" y="5440"/>
                        </a:cubicBezTo>
                        <a:cubicBezTo>
                          <a:pt x="9186" y="5381"/>
                          <a:pt x="9049" y="5180"/>
                          <a:pt x="9005" y="5121"/>
                        </a:cubicBezTo>
                        <a:cubicBezTo>
                          <a:pt x="8801" y="4846"/>
                          <a:pt x="8485" y="4668"/>
                          <a:pt x="8183" y="4524"/>
                        </a:cubicBezTo>
                        <a:cubicBezTo>
                          <a:pt x="7631" y="4257"/>
                          <a:pt x="7028" y="4119"/>
                          <a:pt x="6418" y="4119"/>
                        </a:cubicBezTo>
                        <a:cubicBezTo>
                          <a:pt x="6306" y="4119"/>
                          <a:pt x="6193" y="4124"/>
                          <a:pt x="6080" y="4133"/>
                        </a:cubicBezTo>
                        <a:cubicBezTo>
                          <a:pt x="6451" y="3946"/>
                          <a:pt x="6833" y="3778"/>
                          <a:pt x="7222" y="3632"/>
                        </a:cubicBezTo>
                        <a:lnTo>
                          <a:pt x="7237" y="3635"/>
                        </a:lnTo>
                        <a:cubicBezTo>
                          <a:pt x="8135" y="3751"/>
                          <a:pt x="8932" y="4331"/>
                          <a:pt x="9638" y="4850"/>
                        </a:cubicBezTo>
                        <a:cubicBezTo>
                          <a:pt x="9781" y="4955"/>
                          <a:pt x="10133" y="5293"/>
                          <a:pt x="10394" y="5293"/>
                        </a:cubicBezTo>
                        <a:cubicBezTo>
                          <a:pt x="10444" y="5293"/>
                          <a:pt x="10491" y="5281"/>
                          <a:pt x="10532" y="5252"/>
                        </a:cubicBezTo>
                        <a:cubicBezTo>
                          <a:pt x="10619" y="5192"/>
                          <a:pt x="10511" y="5024"/>
                          <a:pt x="10475" y="4972"/>
                        </a:cubicBezTo>
                        <a:cubicBezTo>
                          <a:pt x="10300" y="4731"/>
                          <a:pt x="10065" y="4521"/>
                          <a:pt x="9827" y="4345"/>
                        </a:cubicBezTo>
                        <a:cubicBezTo>
                          <a:pt x="9233" y="3909"/>
                          <a:pt x="8554" y="3627"/>
                          <a:pt x="7821" y="3538"/>
                        </a:cubicBezTo>
                        <a:cubicBezTo>
                          <a:pt x="7736" y="3528"/>
                          <a:pt x="7643" y="3516"/>
                          <a:pt x="7548" y="3511"/>
                        </a:cubicBezTo>
                        <a:cubicBezTo>
                          <a:pt x="7786" y="3427"/>
                          <a:pt x="8026" y="3352"/>
                          <a:pt x="8266" y="3281"/>
                        </a:cubicBezTo>
                        <a:cubicBezTo>
                          <a:pt x="8447" y="3229"/>
                          <a:pt x="8626" y="3182"/>
                          <a:pt x="8807" y="3140"/>
                        </a:cubicBezTo>
                        <a:cubicBezTo>
                          <a:pt x="8843" y="3132"/>
                          <a:pt x="8878" y="3122"/>
                          <a:pt x="8911" y="3115"/>
                        </a:cubicBezTo>
                        <a:cubicBezTo>
                          <a:pt x="9415" y="3000"/>
                          <a:pt x="9923" y="2919"/>
                          <a:pt x="10436" y="2875"/>
                        </a:cubicBezTo>
                        <a:cubicBezTo>
                          <a:pt x="10954" y="2943"/>
                          <a:pt x="11441" y="3063"/>
                          <a:pt x="11967" y="3204"/>
                        </a:cubicBezTo>
                        <a:cubicBezTo>
                          <a:pt x="12364" y="3310"/>
                          <a:pt x="12799" y="3391"/>
                          <a:pt x="13225" y="3391"/>
                        </a:cubicBezTo>
                        <a:cubicBezTo>
                          <a:pt x="13450" y="3391"/>
                          <a:pt x="13673" y="3368"/>
                          <a:pt x="13886" y="3315"/>
                        </a:cubicBezTo>
                        <a:cubicBezTo>
                          <a:pt x="14175" y="3244"/>
                          <a:pt x="14534" y="2991"/>
                          <a:pt x="14185" y="2714"/>
                        </a:cubicBezTo>
                        <a:cubicBezTo>
                          <a:pt x="13874" y="2466"/>
                          <a:pt x="13396" y="2442"/>
                          <a:pt x="12990" y="2442"/>
                        </a:cubicBezTo>
                        <a:cubicBezTo>
                          <a:pt x="12927" y="2442"/>
                          <a:pt x="12865" y="2442"/>
                          <a:pt x="12806" y="2443"/>
                        </a:cubicBezTo>
                        <a:cubicBezTo>
                          <a:pt x="11998" y="2449"/>
                          <a:pt x="11169" y="2518"/>
                          <a:pt x="10362" y="2674"/>
                        </a:cubicBezTo>
                        <a:cubicBezTo>
                          <a:pt x="9829" y="2701"/>
                          <a:pt x="9297" y="2773"/>
                          <a:pt x="8776" y="2887"/>
                        </a:cubicBezTo>
                        <a:cubicBezTo>
                          <a:pt x="9217" y="2609"/>
                          <a:pt x="9705" y="2394"/>
                          <a:pt x="10153" y="2127"/>
                        </a:cubicBezTo>
                        <a:cubicBezTo>
                          <a:pt x="10624" y="1847"/>
                          <a:pt x="11196" y="1557"/>
                          <a:pt x="11523" y="1099"/>
                        </a:cubicBezTo>
                        <a:cubicBezTo>
                          <a:pt x="11670" y="894"/>
                          <a:pt x="11849" y="450"/>
                          <a:pt x="11512" y="450"/>
                        </a:cubicBezTo>
                        <a:cubicBezTo>
                          <a:pt x="11472" y="450"/>
                          <a:pt x="11424" y="457"/>
                          <a:pt x="11369" y="470"/>
                        </a:cubicBezTo>
                        <a:cubicBezTo>
                          <a:pt x="11318" y="484"/>
                          <a:pt x="11268" y="502"/>
                          <a:pt x="11221" y="526"/>
                        </a:cubicBezTo>
                        <a:cubicBezTo>
                          <a:pt x="10097" y="1094"/>
                          <a:pt x="9388" y="2230"/>
                          <a:pt x="8401" y="2976"/>
                        </a:cubicBezTo>
                        <a:cubicBezTo>
                          <a:pt x="8333" y="2993"/>
                          <a:pt x="8264" y="3010"/>
                          <a:pt x="8195" y="3028"/>
                        </a:cubicBezTo>
                        <a:cubicBezTo>
                          <a:pt x="7779" y="3142"/>
                          <a:pt x="7370" y="3280"/>
                          <a:pt x="6969" y="3441"/>
                        </a:cubicBezTo>
                        <a:cubicBezTo>
                          <a:pt x="7170" y="3303"/>
                          <a:pt x="7360" y="3144"/>
                          <a:pt x="7546" y="2990"/>
                        </a:cubicBezTo>
                        <a:cubicBezTo>
                          <a:pt x="8152" y="2490"/>
                          <a:pt x="8759" y="1936"/>
                          <a:pt x="9175" y="1262"/>
                        </a:cubicBezTo>
                        <a:cubicBezTo>
                          <a:pt x="9349" y="980"/>
                          <a:pt x="9500" y="635"/>
                          <a:pt x="9517" y="299"/>
                        </a:cubicBezTo>
                        <a:cubicBezTo>
                          <a:pt x="9520" y="217"/>
                          <a:pt x="9505" y="6"/>
                          <a:pt x="9389" y="1"/>
                        </a:cubicBezTo>
                        <a:cubicBezTo>
                          <a:pt x="9383" y="0"/>
                          <a:pt x="9377" y="0"/>
                          <a:pt x="9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15" name="Google Shape;3466;p45"/>
                <p:cNvGrpSpPr/>
                <p:nvPr/>
              </p:nvGrpSpPr>
              <p:grpSpPr>
                <a:xfrm>
                  <a:off x="6892647" y="3581413"/>
                  <a:ext cx="160690" cy="150746"/>
                  <a:chOff x="808087" y="3821443"/>
                  <a:chExt cx="191002" cy="179183"/>
                </a:xfrm>
              </p:grpSpPr>
              <p:grpSp>
                <p:nvGrpSpPr>
                  <p:cNvPr id="116" name="Google Shape;3467;p45"/>
                  <p:cNvGrpSpPr/>
                  <p:nvPr/>
                </p:nvGrpSpPr>
                <p:grpSpPr>
                  <a:xfrm>
                    <a:off x="808087" y="3821443"/>
                    <a:ext cx="191002" cy="179183"/>
                    <a:chOff x="808087" y="3821443"/>
                    <a:chExt cx="191002" cy="179183"/>
                  </a:xfrm>
                </p:grpSpPr>
                <p:sp>
                  <p:nvSpPr>
                    <p:cNvPr id="1049039" name="Google Shape;3468;p45"/>
                    <p:cNvSpPr/>
                    <p:nvPr/>
                  </p:nvSpPr>
                  <p:spPr>
                    <a:xfrm>
                      <a:off x="890261" y="3930914"/>
                      <a:ext cx="27981" cy="69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6" h="1734" extrusionOk="0">
                          <a:moveTo>
                            <a:pt x="475" y="0"/>
                          </a:moveTo>
                          <a:cubicBezTo>
                            <a:pt x="460" y="5"/>
                            <a:pt x="443" y="9"/>
                            <a:pt x="427" y="12"/>
                          </a:cubicBezTo>
                          <a:lnTo>
                            <a:pt x="443" y="609"/>
                          </a:lnTo>
                          <a:cubicBezTo>
                            <a:pt x="442" y="632"/>
                            <a:pt x="426" y="643"/>
                            <a:pt x="409" y="643"/>
                          </a:cubicBezTo>
                          <a:cubicBezTo>
                            <a:pt x="393" y="643"/>
                            <a:pt x="378" y="633"/>
                            <a:pt x="376" y="613"/>
                          </a:cubicBezTo>
                          <a:lnTo>
                            <a:pt x="343" y="24"/>
                          </a:lnTo>
                          <a:lnTo>
                            <a:pt x="323" y="24"/>
                          </a:lnTo>
                          <a:cubicBezTo>
                            <a:pt x="289" y="24"/>
                            <a:pt x="255" y="20"/>
                            <a:pt x="224" y="14"/>
                          </a:cubicBezTo>
                          <a:cubicBezTo>
                            <a:pt x="121" y="383"/>
                            <a:pt x="1" y="911"/>
                            <a:pt x="14" y="1283"/>
                          </a:cubicBezTo>
                          <a:cubicBezTo>
                            <a:pt x="25" y="1584"/>
                            <a:pt x="184" y="1733"/>
                            <a:pt x="345" y="1733"/>
                          </a:cubicBezTo>
                          <a:cubicBezTo>
                            <a:pt x="519" y="1733"/>
                            <a:pt x="695" y="1559"/>
                            <a:pt x="692" y="1213"/>
                          </a:cubicBezTo>
                          <a:cubicBezTo>
                            <a:pt x="690" y="856"/>
                            <a:pt x="572" y="353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0" name="Google Shape;3469;p45"/>
                    <p:cNvSpPr/>
                    <p:nvPr/>
                  </p:nvSpPr>
                  <p:spPr>
                    <a:xfrm>
                      <a:off x="808087" y="3862972"/>
                      <a:ext cx="78918" cy="609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3" h="1516" extrusionOk="0">
                          <a:moveTo>
                            <a:pt x="685" y="0"/>
                          </a:moveTo>
                          <a:cubicBezTo>
                            <a:pt x="309" y="0"/>
                            <a:pt x="205" y="468"/>
                            <a:pt x="699" y="711"/>
                          </a:cubicBezTo>
                          <a:cubicBezTo>
                            <a:pt x="834" y="775"/>
                            <a:pt x="974" y="827"/>
                            <a:pt x="1119" y="868"/>
                          </a:cubicBezTo>
                          <a:cubicBezTo>
                            <a:pt x="960" y="840"/>
                            <a:pt x="800" y="826"/>
                            <a:pt x="640" y="826"/>
                          </a:cubicBezTo>
                          <a:cubicBezTo>
                            <a:pt x="631" y="826"/>
                            <a:pt x="622" y="826"/>
                            <a:pt x="612" y="827"/>
                          </a:cubicBezTo>
                          <a:cubicBezTo>
                            <a:pt x="1" y="850"/>
                            <a:pt x="25" y="1516"/>
                            <a:pt x="674" y="1516"/>
                          </a:cubicBezTo>
                          <a:cubicBezTo>
                            <a:pt x="676" y="1516"/>
                            <a:pt x="678" y="1516"/>
                            <a:pt x="681" y="1516"/>
                          </a:cubicBezTo>
                          <a:cubicBezTo>
                            <a:pt x="1023" y="1513"/>
                            <a:pt x="1501" y="1400"/>
                            <a:pt x="1847" y="1303"/>
                          </a:cubicBezTo>
                          <a:cubicBezTo>
                            <a:pt x="1837" y="1263"/>
                            <a:pt x="1832" y="1222"/>
                            <a:pt x="1830" y="1180"/>
                          </a:cubicBezTo>
                          <a:cubicBezTo>
                            <a:pt x="1788" y="1182"/>
                            <a:pt x="1746" y="1183"/>
                            <a:pt x="1704" y="1183"/>
                          </a:cubicBezTo>
                          <a:cubicBezTo>
                            <a:pt x="1644" y="1183"/>
                            <a:pt x="1584" y="1181"/>
                            <a:pt x="1525" y="1177"/>
                          </a:cubicBezTo>
                          <a:cubicBezTo>
                            <a:pt x="1380" y="1167"/>
                            <a:pt x="1239" y="1142"/>
                            <a:pt x="1095" y="1120"/>
                          </a:cubicBezTo>
                          <a:cubicBezTo>
                            <a:pt x="1057" y="1113"/>
                            <a:pt x="1062" y="1056"/>
                            <a:pt x="1100" y="1056"/>
                          </a:cubicBezTo>
                          <a:lnTo>
                            <a:pt x="1840" y="1068"/>
                          </a:lnTo>
                          <a:cubicBezTo>
                            <a:pt x="1845" y="1033"/>
                            <a:pt x="1855" y="999"/>
                            <a:pt x="1868" y="966"/>
                          </a:cubicBezTo>
                          <a:cubicBezTo>
                            <a:pt x="1780" y="937"/>
                            <a:pt x="1692" y="907"/>
                            <a:pt x="1607" y="870"/>
                          </a:cubicBezTo>
                          <a:cubicBezTo>
                            <a:pt x="1499" y="820"/>
                            <a:pt x="1397" y="763"/>
                            <a:pt x="1298" y="697"/>
                          </a:cubicBezTo>
                          <a:cubicBezTo>
                            <a:pt x="1283" y="691"/>
                            <a:pt x="1278" y="672"/>
                            <a:pt x="1285" y="659"/>
                          </a:cubicBezTo>
                          <a:cubicBezTo>
                            <a:pt x="1291" y="648"/>
                            <a:pt x="1301" y="642"/>
                            <a:pt x="1312" y="642"/>
                          </a:cubicBezTo>
                          <a:cubicBezTo>
                            <a:pt x="1316" y="642"/>
                            <a:pt x="1321" y="643"/>
                            <a:pt x="1325" y="645"/>
                          </a:cubicBezTo>
                          <a:lnTo>
                            <a:pt x="1915" y="872"/>
                          </a:lnTo>
                          <a:cubicBezTo>
                            <a:pt x="1930" y="850"/>
                            <a:pt x="1946" y="830"/>
                            <a:pt x="1962" y="810"/>
                          </a:cubicBezTo>
                          <a:cubicBezTo>
                            <a:pt x="1682" y="555"/>
                            <a:pt x="1270" y="211"/>
                            <a:pt x="936" y="60"/>
                          </a:cubicBezTo>
                          <a:cubicBezTo>
                            <a:pt x="843" y="18"/>
                            <a:pt x="759" y="0"/>
                            <a:pt x="68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1" name="Google Shape;3470;p45"/>
                    <p:cNvSpPr/>
                    <p:nvPr/>
                  </p:nvSpPr>
                  <p:spPr>
                    <a:xfrm>
                      <a:off x="910965" y="3831855"/>
                      <a:ext cx="49529" cy="636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2" h="1583" extrusionOk="0">
                          <a:moveTo>
                            <a:pt x="845" y="1"/>
                          </a:moveTo>
                          <a:cubicBezTo>
                            <a:pt x="710" y="1"/>
                            <a:pt x="553" y="90"/>
                            <a:pt x="428" y="302"/>
                          </a:cubicBezTo>
                          <a:cubicBezTo>
                            <a:pt x="252" y="603"/>
                            <a:pt x="99" y="1081"/>
                            <a:pt x="0" y="1433"/>
                          </a:cubicBezTo>
                          <a:cubicBezTo>
                            <a:pt x="32" y="1445"/>
                            <a:pt x="62" y="1460"/>
                            <a:pt x="91" y="1478"/>
                          </a:cubicBezTo>
                          <a:lnTo>
                            <a:pt x="448" y="801"/>
                          </a:lnTo>
                          <a:cubicBezTo>
                            <a:pt x="451" y="792"/>
                            <a:pt x="457" y="789"/>
                            <a:pt x="463" y="789"/>
                          </a:cubicBezTo>
                          <a:cubicBezTo>
                            <a:pt x="474" y="789"/>
                            <a:pt x="486" y="800"/>
                            <a:pt x="478" y="814"/>
                          </a:cubicBezTo>
                          <a:lnTo>
                            <a:pt x="161" y="1532"/>
                          </a:lnTo>
                          <a:cubicBezTo>
                            <a:pt x="180" y="1547"/>
                            <a:pt x="197" y="1564"/>
                            <a:pt x="212" y="1582"/>
                          </a:cubicBezTo>
                          <a:cubicBezTo>
                            <a:pt x="487" y="1319"/>
                            <a:pt x="864" y="928"/>
                            <a:pt x="1044" y="601"/>
                          </a:cubicBezTo>
                          <a:cubicBezTo>
                            <a:pt x="1232" y="257"/>
                            <a:pt x="1072" y="1"/>
                            <a:pt x="845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2" name="Google Shape;3471;p45"/>
                    <p:cNvSpPr/>
                    <p:nvPr/>
                  </p:nvSpPr>
                  <p:spPr>
                    <a:xfrm>
                      <a:off x="920131" y="3861685"/>
                      <a:ext cx="68907" cy="44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4" h="1104" extrusionOk="0">
                          <a:moveTo>
                            <a:pt x="1235" y="0"/>
                          </a:moveTo>
                          <a:cubicBezTo>
                            <a:pt x="1140" y="0"/>
                            <a:pt x="1029" y="30"/>
                            <a:pt x="908" y="100"/>
                          </a:cubicBezTo>
                          <a:cubicBezTo>
                            <a:pt x="614" y="272"/>
                            <a:pt x="255" y="605"/>
                            <a:pt x="1" y="860"/>
                          </a:cubicBezTo>
                          <a:cubicBezTo>
                            <a:pt x="21" y="885"/>
                            <a:pt x="37" y="912"/>
                            <a:pt x="53" y="939"/>
                          </a:cubicBezTo>
                          <a:cubicBezTo>
                            <a:pt x="110" y="895"/>
                            <a:pt x="168" y="852"/>
                            <a:pt x="232" y="815"/>
                          </a:cubicBezTo>
                          <a:cubicBezTo>
                            <a:pt x="351" y="741"/>
                            <a:pt x="480" y="689"/>
                            <a:pt x="604" y="622"/>
                          </a:cubicBezTo>
                          <a:cubicBezTo>
                            <a:pt x="611" y="617"/>
                            <a:pt x="618" y="615"/>
                            <a:pt x="625" y="615"/>
                          </a:cubicBezTo>
                          <a:cubicBezTo>
                            <a:pt x="657" y="615"/>
                            <a:pt x="680" y="661"/>
                            <a:pt x="646" y="684"/>
                          </a:cubicBezTo>
                          <a:cubicBezTo>
                            <a:pt x="537" y="775"/>
                            <a:pt x="437" y="874"/>
                            <a:pt x="318" y="951"/>
                          </a:cubicBezTo>
                          <a:cubicBezTo>
                            <a:pt x="247" y="994"/>
                            <a:pt x="175" y="1031"/>
                            <a:pt x="100" y="1063"/>
                          </a:cubicBezTo>
                          <a:cubicBezTo>
                            <a:pt x="103" y="1077"/>
                            <a:pt x="106" y="1090"/>
                            <a:pt x="108" y="1103"/>
                          </a:cubicBezTo>
                          <a:cubicBezTo>
                            <a:pt x="475" y="1013"/>
                            <a:pt x="988" y="862"/>
                            <a:pt x="1300" y="667"/>
                          </a:cubicBezTo>
                          <a:cubicBezTo>
                            <a:pt x="1714" y="410"/>
                            <a:pt x="1586" y="0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3" name="Google Shape;3472;p45"/>
                    <p:cNvSpPr/>
                    <p:nvPr/>
                  </p:nvSpPr>
                  <p:spPr>
                    <a:xfrm>
                      <a:off x="909960" y="3926452"/>
                      <a:ext cx="50575" cy="659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8" h="1641" extrusionOk="0">
                          <a:moveTo>
                            <a:pt x="185" y="1"/>
                          </a:moveTo>
                          <a:cubicBezTo>
                            <a:pt x="181" y="4"/>
                            <a:pt x="178" y="7"/>
                            <a:pt x="175" y="9"/>
                          </a:cubicBezTo>
                          <a:cubicBezTo>
                            <a:pt x="232" y="76"/>
                            <a:pt x="285" y="145"/>
                            <a:pt x="334" y="217"/>
                          </a:cubicBezTo>
                          <a:cubicBezTo>
                            <a:pt x="420" y="344"/>
                            <a:pt x="482" y="484"/>
                            <a:pt x="554" y="620"/>
                          </a:cubicBezTo>
                          <a:cubicBezTo>
                            <a:pt x="560" y="628"/>
                            <a:pt x="559" y="641"/>
                            <a:pt x="549" y="646"/>
                          </a:cubicBezTo>
                          <a:cubicBezTo>
                            <a:pt x="546" y="649"/>
                            <a:pt x="542" y="650"/>
                            <a:pt x="538" y="650"/>
                          </a:cubicBezTo>
                          <a:cubicBezTo>
                            <a:pt x="532" y="650"/>
                            <a:pt x="525" y="647"/>
                            <a:pt x="522" y="641"/>
                          </a:cubicBezTo>
                          <a:cubicBezTo>
                            <a:pt x="441" y="549"/>
                            <a:pt x="354" y="464"/>
                            <a:pt x="279" y="366"/>
                          </a:cubicBezTo>
                          <a:cubicBezTo>
                            <a:pt x="207" y="272"/>
                            <a:pt x="145" y="172"/>
                            <a:pt x="79" y="74"/>
                          </a:cubicBezTo>
                          <a:cubicBezTo>
                            <a:pt x="54" y="88"/>
                            <a:pt x="27" y="98"/>
                            <a:pt x="0" y="108"/>
                          </a:cubicBezTo>
                          <a:cubicBezTo>
                            <a:pt x="98" y="479"/>
                            <a:pt x="270" y="1052"/>
                            <a:pt x="485" y="1388"/>
                          </a:cubicBezTo>
                          <a:cubicBezTo>
                            <a:pt x="598" y="1565"/>
                            <a:pt x="736" y="1640"/>
                            <a:pt x="856" y="1640"/>
                          </a:cubicBezTo>
                          <a:cubicBezTo>
                            <a:pt x="1092" y="1640"/>
                            <a:pt x="1258" y="1350"/>
                            <a:pt x="1030" y="973"/>
                          </a:cubicBezTo>
                          <a:cubicBezTo>
                            <a:pt x="837" y="651"/>
                            <a:pt x="448" y="252"/>
                            <a:pt x="185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4" name="Google Shape;3473;p45"/>
                    <p:cNvSpPr/>
                    <p:nvPr/>
                  </p:nvSpPr>
                  <p:spPr>
                    <a:xfrm>
                      <a:off x="889819" y="3821443"/>
                      <a:ext cx="27941" cy="674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5" h="1677" extrusionOk="0">
                          <a:moveTo>
                            <a:pt x="350" y="1"/>
                          </a:moveTo>
                          <a:cubicBezTo>
                            <a:pt x="177" y="1"/>
                            <a:pt x="1" y="175"/>
                            <a:pt x="3" y="521"/>
                          </a:cubicBezTo>
                          <a:cubicBezTo>
                            <a:pt x="6" y="857"/>
                            <a:pt x="110" y="1323"/>
                            <a:pt x="203" y="1672"/>
                          </a:cubicBezTo>
                          <a:cubicBezTo>
                            <a:pt x="246" y="1660"/>
                            <a:pt x="290" y="1655"/>
                            <a:pt x="335" y="1655"/>
                          </a:cubicBezTo>
                          <a:lnTo>
                            <a:pt x="355" y="1655"/>
                          </a:lnTo>
                          <a:cubicBezTo>
                            <a:pt x="335" y="1491"/>
                            <a:pt x="323" y="1326"/>
                            <a:pt x="322" y="1160"/>
                          </a:cubicBezTo>
                          <a:cubicBezTo>
                            <a:pt x="322" y="1056"/>
                            <a:pt x="339" y="952"/>
                            <a:pt x="350" y="848"/>
                          </a:cubicBezTo>
                          <a:cubicBezTo>
                            <a:pt x="351" y="840"/>
                            <a:pt x="357" y="836"/>
                            <a:pt x="364" y="836"/>
                          </a:cubicBezTo>
                          <a:cubicBezTo>
                            <a:pt x="370" y="836"/>
                            <a:pt x="377" y="840"/>
                            <a:pt x="379" y="848"/>
                          </a:cubicBezTo>
                          <a:cubicBezTo>
                            <a:pt x="392" y="952"/>
                            <a:pt x="414" y="1053"/>
                            <a:pt x="422" y="1158"/>
                          </a:cubicBezTo>
                          <a:cubicBezTo>
                            <a:pt x="436" y="1326"/>
                            <a:pt x="434" y="1496"/>
                            <a:pt x="431" y="1663"/>
                          </a:cubicBezTo>
                          <a:cubicBezTo>
                            <a:pt x="449" y="1667"/>
                            <a:pt x="468" y="1672"/>
                            <a:pt x="485" y="1677"/>
                          </a:cubicBezTo>
                          <a:cubicBezTo>
                            <a:pt x="583" y="1311"/>
                            <a:pt x="694" y="808"/>
                            <a:pt x="681" y="451"/>
                          </a:cubicBezTo>
                          <a:cubicBezTo>
                            <a:pt x="669" y="150"/>
                            <a:pt x="511" y="1"/>
                            <a:pt x="350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5" name="Google Shape;3474;p45"/>
                    <p:cNvSpPr/>
                    <p:nvPr/>
                  </p:nvSpPr>
                  <p:spPr>
                    <a:xfrm>
                      <a:off x="918724" y="3898189"/>
                      <a:ext cx="80365" cy="642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99" h="1598" extrusionOk="0">
                          <a:moveTo>
                            <a:pt x="1328" y="1"/>
                          </a:moveTo>
                          <a:cubicBezTo>
                            <a:pt x="1325" y="1"/>
                            <a:pt x="1322" y="1"/>
                            <a:pt x="1319" y="1"/>
                          </a:cubicBezTo>
                          <a:cubicBezTo>
                            <a:pt x="975" y="3"/>
                            <a:pt x="493" y="118"/>
                            <a:pt x="148" y="214"/>
                          </a:cubicBezTo>
                          <a:cubicBezTo>
                            <a:pt x="151" y="239"/>
                            <a:pt x="153" y="266"/>
                            <a:pt x="153" y="291"/>
                          </a:cubicBezTo>
                          <a:cubicBezTo>
                            <a:pt x="153" y="298"/>
                            <a:pt x="151" y="301"/>
                            <a:pt x="151" y="306"/>
                          </a:cubicBezTo>
                          <a:cubicBezTo>
                            <a:pt x="200" y="298"/>
                            <a:pt x="249" y="289"/>
                            <a:pt x="299" y="286"/>
                          </a:cubicBezTo>
                          <a:cubicBezTo>
                            <a:pt x="360" y="281"/>
                            <a:pt x="423" y="279"/>
                            <a:pt x="485" y="279"/>
                          </a:cubicBezTo>
                          <a:cubicBezTo>
                            <a:pt x="534" y="279"/>
                            <a:pt x="583" y="280"/>
                            <a:pt x="631" y="283"/>
                          </a:cubicBezTo>
                          <a:cubicBezTo>
                            <a:pt x="646" y="283"/>
                            <a:pt x="659" y="296"/>
                            <a:pt x="661" y="311"/>
                          </a:cubicBezTo>
                          <a:cubicBezTo>
                            <a:pt x="661" y="328"/>
                            <a:pt x="649" y="341"/>
                            <a:pt x="633" y="341"/>
                          </a:cubicBezTo>
                          <a:lnTo>
                            <a:pt x="138" y="413"/>
                          </a:lnTo>
                          <a:cubicBezTo>
                            <a:pt x="135" y="430"/>
                            <a:pt x="129" y="447"/>
                            <a:pt x="124" y="465"/>
                          </a:cubicBezTo>
                          <a:cubicBezTo>
                            <a:pt x="217" y="506"/>
                            <a:pt x="309" y="553"/>
                            <a:pt x="396" y="603"/>
                          </a:cubicBezTo>
                          <a:cubicBezTo>
                            <a:pt x="497" y="662"/>
                            <a:pt x="586" y="736"/>
                            <a:pt x="683" y="803"/>
                          </a:cubicBezTo>
                          <a:cubicBezTo>
                            <a:pt x="703" y="810"/>
                            <a:pt x="689" y="846"/>
                            <a:pt x="670" y="846"/>
                          </a:cubicBezTo>
                          <a:cubicBezTo>
                            <a:pt x="667" y="846"/>
                            <a:pt x="664" y="845"/>
                            <a:pt x="661" y="843"/>
                          </a:cubicBezTo>
                          <a:cubicBezTo>
                            <a:pt x="552" y="801"/>
                            <a:pt x="441" y="766"/>
                            <a:pt x="337" y="715"/>
                          </a:cubicBezTo>
                          <a:cubicBezTo>
                            <a:pt x="249" y="672"/>
                            <a:pt x="163" y="621"/>
                            <a:pt x="77" y="569"/>
                          </a:cubicBezTo>
                          <a:cubicBezTo>
                            <a:pt x="56" y="608"/>
                            <a:pt x="31" y="642"/>
                            <a:pt x="0" y="673"/>
                          </a:cubicBezTo>
                          <a:cubicBezTo>
                            <a:pt x="265" y="949"/>
                            <a:pt x="676" y="1341"/>
                            <a:pt x="1013" y="1520"/>
                          </a:cubicBezTo>
                          <a:cubicBezTo>
                            <a:pt x="1115" y="1574"/>
                            <a:pt x="1208" y="1598"/>
                            <a:pt x="1289" y="1598"/>
                          </a:cubicBezTo>
                          <a:cubicBezTo>
                            <a:pt x="1642" y="1598"/>
                            <a:pt x="1757" y="1153"/>
                            <a:pt x="1290" y="888"/>
                          </a:cubicBezTo>
                          <a:cubicBezTo>
                            <a:pt x="1062" y="757"/>
                            <a:pt x="730" y="642"/>
                            <a:pt x="431" y="554"/>
                          </a:cubicBezTo>
                          <a:lnTo>
                            <a:pt x="431" y="554"/>
                          </a:lnTo>
                          <a:cubicBezTo>
                            <a:pt x="727" y="628"/>
                            <a:pt x="1064" y="691"/>
                            <a:pt x="1331" y="691"/>
                          </a:cubicBezTo>
                          <a:cubicBezTo>
                            <a:pt x="1350" y="691"/>
                            <a:pt x="1369" y="691"/>
                            <a:pt x="1387" y="690"/>
                          </a:cubicBezTo>
                          <a:cubicBezTo>
                            <a:pt x="1998" y="667"/>
                            <a:pt x="1975" y="1"/>
                            <a:pt x="1328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6" name="Google Shape;3475;p45"/>
                    <p:cNvSpPr/>
                    <p:nvPr/>
                  </p:nvSpPr>
                  <p:spPr>
                    <a:xfrm>
                      <a:off x="848973" y="3925728"/>
                      <a:ext cx="49208" cy="619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4" h="1541" extrusionOk="0">
                          <a:moveTo>
                            <a:pt x="979" y="0"/>
                          </a:moveTo>
                          <a:cubicBezTo>
                            <a:pt x="707" y="262"/>
                            <a:pt x="360" y="629"/>
                            <a:pt x="189" y="941"/>
                          </a:cubicBezTo>
                          <a:cubicBezTo>
                            <a:pt x="1" y="1284"/>
                            <a:pt x="161" y="1540"/>
                            <a:pt x="388" y="1540"/>
                          </a:cubicBezTo>
                          <a:cubicBezTo>
                            <a:pt x="522" y="1540"/>
                            <a:pt x="680" y="1452"/>
                            <a:pt x="804" y="1240"/>
                          </a:cubicBezTo>
                          <a:cubicBezTo>
                            <a:pt x="976" y="948"/>
                            <a:pt x="1126" y="487"/>
                            <a:pt x="1224" y="138"/>
                          </a:cubicBezTo>
                          <a:cubicBezTo>
                            <a:pt x="1197" y="131"/>
                            <a:pt x="1170" y="123"/>
                            <a:pt x="1145" y="113"/>
                          </a:cubicBezTo>
                          <a:lnTo>
                            <a:pt x="650" y="820"/>
                          </a:lnTo>
                          <a:cubicBezTo>
                            <a:pt x="646" y="826"/>
                            <a:pt x="640" y="829"/>
                            <a:pt x="633" y="829"/>
                          </a:cubicBezTo>
                          <a:cubicBezTo>
                            <a:pt x="630" y="829"/>
                            <a:pt x="626" y="828"/>
                            <a:pt x="623" y="825"/>
                          </a:cubicBezTo>
                          <a:cubicBezTo>
                            <a:pt x="615" y="820"/>
                            <a:pt x="612" y="809"/>
                            <a:pt x="617" y="799"/>
                          </a:cubicBezTo>
                          <a:lnTo>
                            <a:pt x="1069" y="72"/>
                          </a:lnTo>
                          <a:cubicBezTo>
                            <a:pt x="1036" y="52"/>
                            <a:pt x="1006" y="27"/>
                            <a:pt x="979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7" name="Google Shape;3476;p45"/>
                    <p:cNvSpPr/>
                    <p:nvPr/>
                  </p:nvSpPr>
                  <p:spPr>
                    <a:xfrm>
                      <a:off x="819022" y="3915999"/>
                      <a:ext cx="68987" cy="441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6" h="1099" extrusionOk="0">
                          <a:moveTo>
                            <a:pt x="1580" y="1"/>
                          </a:moveTo>
                          <a:cubicBezTo>
                            <a:pt x="1216" y="93"/>
                            <a:pt x="719" y="242"/>
                            <a:pt x="414" y="432"/>
                          </a:cubicBezTo>
                          <a:cubicBezTo>
                            <a:pt x="0" y="689"/>
                            <a:pt x="128" y="1099"/>
                            <a:pt x="480" y="1099"/>
                          </a:cubicBezTo>
                          <a:cubicBezTo>
                            <a:pt x="574" y="1099"/>
                            <a:pt x="685" y="1069"/>
                            <a:pt x="806" y="999"/>
                          </a:cubicBezTo>
                          <a:cubicBezTo>
                            <a:pt x="1100" y="826"/>
                            <a:pt x="1461" y="492"/>
                            <a:pt x="1715" y="235"/>
                          </a:cubicBezTo>
                          <a:cubicBezTo>
                            <a:pt x="1700" y="220"/>
                            <a:pt x="1685" y="204"/>
                            <a:pt x="1672" y="185"/>
                          </a:cubicBezTo>
                          <a:lnTo>
                            <a:pt x="899" y="662"/>
                          </a:lnTo>
                          <a:cubicBezTo>
                            <a:pt x="891" y="666"/>
                            <a:pt x="884" y="668"/>
                            <a:pt x="877" y="668"/>
                          </a:cubicBezTo>
                          <a:cubicBezTo>
                            <a:pt x="845" y="668"/>
                            <a:pt x="822" y="627"/>
                            <a:pt x="848" y="599"/>
                          </a:cubicBezTo>
                          <a:cubicBezTo>
                            <a:pt x="994" y="470"/>
                            <a:pt x="1154" y="356"/>
                            <a:pt x="1320" y="256"/>
                          </a:cubicBezTo>
                          <a:cubicBezTo>
                            <a:pt x="1417" y="199"/>
                            <a:pt x="1518" y="148"/>
                            <a:pt x="1617" y="98"/>
                          </a:cubicBezTo>
                          <a:cubicBezTo>
                            <a:pt x="1601" y="66"/>
                            <a:pt x="1588" y="34"/>
                            <a:pt x="1580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48" name="Google Shape;3477;p45"/>
                    <p:cNvSpPr/>
                    <p:nvPr/>
                  </p:nvSpPr>
                  <p:spPr>
                    <a:xfrm>
                      <a:off x="848410" y="3833544"/>
                      <a:ext cx="48886" cy="6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6" h="1536" extrusionOk="0">
                          <a:moveTo>
                            <a:pt x="402" y="0"/>
                          </a:moveTo>
                          <a:cubicBezTo>
                            <a:pt x="166" y="0"/>
                            <a:pt x="0" y="290"/>
                            <a:pt x="228" y="668"/>
                          </a:cubicBezTo>
                          <a:cubicBezTo>
                            <a:pt x="396" y="948"/>
                            <a:pt x="713" y="1287"/>
                            <a:pt x="966" y="1535"/>
                          </a:cubicBezTo>
                          <a:cubicBezTo>
                            <a:pt x="981" y="1518"/>
                            <a:pt x="998" y="1502"/>
                            <a:pt x="1015" y="1486"/>
                          </a:cubicBezTo>
                          <a:cubicBezTo>
                            <a:pt x="993" y="1458"/>
                            <a:pt x="973" y="1431"/>
                            <a:pt x="954" y="1403"/>
                          </a:cubicBezTo>
                          <a:cubicBezTo>
                            <a:pt x="829" y="1206"/>
                            <a:pt x="740" y="993"/>
                            <a:pt x="636" y="785"/>
                          </a:cubicBezTo>
                          <a:cubicBezTo>
                            <a:pt x="628" y="772"/>
                            <a:pt x="638" y="759"/>
                            <a:pt x="650" y="759"/>
                          </a:cubicBezTo>
                          <a:cubicBezTo>
                            <a:pt x="655" y="759"/>
                            <a:pt x="660" y="762"/>
                            <a:pt x="664" y="769"/>
                          </a:cubicBezTo>
                          <a:lnTo>
                            <a:pt x="1104" y="1423"/>
                          </a:lnTo>
                          <a:cubicBezTo>
                            <a:pt x="1139" y="1403"/>
                            <a:pt x="1176" y="1387"/>
                            <a:pt x="1216" y="1376"/>
                          </a:cubicBezTo>
                          <a:cubicBezTo>
                            <a:pt x="1114" y="1013"/>
                            <a:pt x="959" y="544"/>
                            <a:pt x="773" y="252"/>
                          </a:cubicBezTo>
                          <a:cubicBezTo>
                            <a:pt x="660" y="75"/>
                            <a:pt x="522" y="0"/>
                            <a:pt x="402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grpSp>
                <p:nvGrpSpPr>
                  <p:cNvPr id="117" name="Google Shape;3478;p45"/>
                  <p:cNvGrpSpPr/>
                  <p:nvPr/>
                </p:nvGrpSpPr>
                <p:grpSpPr>
                  <a:xfrm>
                    <a:off x="850541" y="3855012"/>
                    <a:ext cx="96928" cy="104044"/>
                    <a:chOff x="850541" y="3855012"/>
                    <a:chExt cx="96928" cy="104044"/>
                  </a:xfrm>
                </p:grpSpPr>
                <p:sp>
                  <p:nvSpPr>
                    <p:cNvPr id="1049049" name="Google Shape;3479;p45"/>
                    <p:cNvSpPr/>
                    <p:nvPr/>
                  </p:nvSpPr>
                  <p:spPr>
                    <a:xfrm>
                      <a:off x="914664" y="3863615"/>
                      <a:ext cx="15679" cy="29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" h="742" extrusionOk="0">
                          <a:moveTo>
                            <a:pt x="371" y="1"/>
                          </a:moveTo>
                          <a:cubicBezTo>
                            <a:pt x="365" y="1"/>
                            <a:pt x="359" y="4"/>
                            <a:pt x="356" y="11"/>
                          </a:cubicBezTo>
                          <a:lnTo>
                            <a:pt x="1" y="688"/>
                          </a:lnTo>
                          <a:cubicBezTo>
                            <a:pt x="24" y="703"/>
                            <a:pt x="48" y="722"/>
                            <a:pt x="69" y="742"/>
                          </a:cubicBezTo>
                          <a:lnTo>
                            <a:pt x="386" y="24"/>
                          </a:lnTo>
                          <a:cubicBezTo>
                            <a:pt x="390" y="16"/>
                            <a:pt x="386" y="5"/>
                            <a:pt x="378" y="2"/>
                          </a:cubicBezTo>
                          <a:cubicBezTo>
                            <a:pt x="376" y="1"/>
                            <a:pt x="374" y="1"/>
                            <a:pt x="3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0" name="Google Shape;3480;p45"/>
                    <p:cNvSpPr/>
                    <p:nvPr/>
                  </p:nvSpPr>
                  <p:spPr>
                    <a:xfrm>
                      <a:off x="902683" y="3855012"/>
                      <a:ext cx="4623" cy="333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" h="829" extrusionOk="0">
                          <a:moveTo>
                            <a:pt x="43" y="1"/>
                          </a:moveTo>
                          <a:cubicBezTo>
                            <a:pt x="36" y="1"/>
                            <a:pt x="29" y="5"/>
                            <a:pt x="29" y="13"/>
                          </a:cubicBezTo>
                          <a:cubicBezTo>
                            <a:pt x="19" y="117"/>
                            <a:pt x="2" y="221"/>
                            <a:pt x="0" y="327"/>
                          </a:cubicBezTo>
                          <a:cubicBezTo>
                            <a:pt x="3" y="491"/>
                            <a:pt x="14" y="656"/>
                            <a:pt x="34" y="820"/>
                          </a:cubicBezTo>
                          <a:cubicBezTo>
                            <a:pt x="59" y="822"/>
                            <a:pt x="86" y="825"/>
                            <a:pt x="111" y="828"/>
                          </a:cubicBezTo>
                          <a:cubicBezTo>
                            <a:pt x="113" y="659"/>
                            <a:pt x="114" y="491"/>
                            <a:pt x="102" y="323"/>
                          </a:cubicBezTo>
                          <a:cubicBezTo>
                            <a:pt x="94" y="218"/>
                            <a:pt x="71" y="117"/>
                            <a:pt x="57" y="13"/>
                          </a:cubicBezTo>
                          <a:cubicBezTo>
                            <a:pt x="56" y="5"/>
                            <a:pt x="50" y="1"/>
                            <a:pt x="4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1" name="Google Shape;3481;p45"/>
                    <p:cNvSpPr/>
                    <p:nvPr/>
                  </p:nvSpPr>
                  <p:spPr>
                    <a:xfrm>
                      <a:off x="904010" y="3931437"/>
                      <a:ext cx="4141" cy="25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" h="632" extrusionOk="0">
                          <a:moveTo>
                            <a:pt x="85" y="1"/>
                          </a:moveTo>
                          <a:cubicBezTo>
                            <a:pt x="56" y="6"/>
                            <a:pt x="28" y="9"/>
                            <a:pt x="1" y="11"/>
                          </a:cubicBezTo>
                          <a:lnTo>
                            <a:pt x="34" y="600"/>
                          </a:lnTo>
                          <a:cubicBezTo>
                            <a:pt x="34" y="617"/>
                            <a:pt x="49" y="632"/>
                            <a:pt x="67" y="632"/>
                          </a:cubicBezTo>
                          <a:cubicBezTo>
                            <a:pt x="68" y="632"/>
                            <a:pt x="69" y="632"/>
                            <a:pt x="69" y="631"/>
                          </a:cubicBezTo>
                          <a:cubicBezTo>
                            <a:pt x="88" y="631"/>
                            <a:pt x="103" y="616"/>
                            <a:pt x="101" y="596"/>
                          </a:cubicBezTo>
                          <a:lnTo>
                            <a:pt x="8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2" name="Google Shape;3482;p45"/>
                    <p:cNvSpPr/>
                    <p:nvPr/>
                  </p:nvSpPr>
                  <p:spPr>
                    <a:xfrm>
                      <a:off x="913136" y="3926854"/>
                      <a:ext cx="19378" cy="25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" h="641" extrusionOk="0">
                          <a:moveTo>
                            <a:pt x="96" y="1"/>
                          </a:moveTo>
                          <a:cubicBezTo>
                            <a:pt x="67" y="26"/>
                            <a:pt x="35" y="46"/>
                            <a:pt x="0" y="64"/>
                          </a:cubicBezTo>
                          <a:cubicBezTo>
                            <a:pt x="66" y="163"/>
                            <a:pt x="128" y="262"/>
                            <a:pt x="200" y="356"/>
                          </a:cubicBezTo>
                          <a:cubicBezTo>
                            <a:pt x="275" y="454"/>
                            <a:pt x="362" y="539"/>
                            <a:pt x="443" y="633"/>
                          </a:cubicBezTo>
                          <a:cubicBezTo>
                            <a:pt x="446" y="638"/>
                            <a:pt x="452" y="641"/>
                            <a:pt x="459" y="641"/>
                          </a:cubicBezTo>
                          <a:cubicBezTo>
                            <a:pt x="463" y="641"/>
                            <a:pt x="467" y="640"/>
                            <a:pt x="470" y="638"/>
                          </a:cubicBezTo>
                          <a:cubicBezTo>
                            <a:pt x="480" y="631"/>
                            <a:pt x="481" y="620"/>
                            <a:pt x="475" y="610"/>
                          </a:cubicBezTo>
                          <a:cubicBezTo>
                            <a:pt x="403" y="475"/>
                            <a:pt x="341" y="336"/>
                            <a:pt x="255" y="207"/>
                          </a:cubicBezTo>
                          <a:cubicBezTo>
                            <a:pt x="206" y="135"/>
                            <a:pt x="153" y="66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3" name="Google Shape;3483;p45"/>
                    <p:cNvSpPr/>
                    <p:nvPr/>
                  </p:nvSpPr>
                  <p:spPr>
                    <a:xfrm>
                      <a:off x="921739" y="3916883"/>
                      <a:ext cx="25207" cy="15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7" h="381" extrusionOk="0">
                          <a:moveTo>
                            <a:pt x="48" y="0"/>
                          </a:moveTo>
                          <a:cubicBezTo>
                            <a:pt x="36" y="36"/>
                            <a:pt x="19" y="71"/>
                            <a:pt x="1" y="104"/>
                          </a:cubicBezTo>
                          <a:cubicBezTo>
                            <a:pt x="85" y="155"/>
                            <a:pt x="170" y="205"/>
                            <a:pt x="259" y="249"/>
                          </a:cubicBezTo>
                          <a:cubicBezTo>
                            <a:pt x="366" y="301"/>
                            <a:pt x="475" y="336"/>
                            <a:pt x="584" y="378"/>
                          </a:cubicBezTo>
                          <a:cubicBezTo>
                            <a:pt x="587" y="380"/>
                            <a:pt x="590" y="381"/>
                            <a:pt x="593" y="381"/>
                          </a:cubicBezTo>
                          <a:cubicBezTo>
                            <a:pt x="612" y="381"/>
                            <a:pt x="627" y="345"/>
                            <a:pt x="606" y="338"/>
                          </a:cubicBezTo>
                          <a:cubicBezTo>
                            <a:pt x="511" y="271"/>
                            <a:pt x="420" y="198"/>
                            <a:pt x="321" y="138"/>
                          </a:cubicBezTo>
                          <a:cubicBezTo>
                            <a:pt x="232" y="88"/>
                            <a:pt x="142" y="41"/>
                            <a:pt x="4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4" name="Google Shape;3484;p45"/>
                    <p:cNvSpPr/>
                    <p:nvPr/>
                  </p:nvSpPr>
                  <p:spPr>
                    <a:xfrm>
                      <a:off x="924232" y="3909406"/>
                      <a:ext cx="21106" cy="54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5" h="135" extrusionOk="0">
                          <a:moveTo>
                            <a:pt x="349" y="0"/>
                          </a:moveTo>
                          <a:cubicBezTo>
                            <a:pt x="287" y="0"/>
                            <a:pt x="224" y="2"/>
                            <a:pt x="162" y="7"/>
                          </a:cubicBezTo>
                          <a:cubicBezTo>
                            <a:pt x="112" y="10"/>
                            <a:pt x="63" y="19"/>
                            <a:pt x="14" y="27"/>
                          </a:cubicBezTo>
                          <a:cubicBezTo>
                            <a:pt x="14" y="64"/>
                            <a:pt x="9" y="99"/>
                            <a:pt x="1" y="134"/>
                          </a:cubicBezTo>
                          <a:lnTo>
                            <a:pt x="497" y="62"/>
                          </a:lnTo>
                          <a:cubicBezTo>
                            <a:pt x="512" y="62"/>
                            <a:pt x="524" y="49"/>
                            <a:pt x="524" y="32"/>
                          </a:cubicBezTo>
                          <a:cubicBezTo>
                            <a:pt x="524" y="17"/>
                            <a:pt x="509" y="4"/>
                            <a:pt x="494" y="4"/>
                          </a:cubicBezTo>
                          <a:cubicBezTo>
                            <a:pt x="446" y="1"/>
                            <a:pt x="397" y="0"/>
                            <a:pt x="34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5" name="Google Shape;3485;p45"/>
                    <p:cNvSpPr/>
                    <p:nvPr/>
                  </p:nvSpPr>
                  <p:spPr>
                    <a:xfrm>
                      <a:off x="922141" y="3886410"/>
                      <a:ext cx="25328" cy="18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" h="450" extrusionOk="0">
                          <a:moveTo>
                            <a:pt x="574" y="0"/>
                          </a:moveTo>
                          <a:cubicBezTo>
                            <a:pt x="567" y="0"/>
                            <a:pt x="560" y="2"/>
                            <a:pt x="553" y="7"/>
                          </a:cubicBezTo>
                          <a:cubicBezTo>
                            <a:pt x="430" y="74"/>
                            <a:pt x="301" y="126"/>
                            <a:pt x="180" y="200"/>
                          </a:cubicBezTo>
                          <a:cubicBezTo>
                            <a:pt x="118" y="237"/>
                            <a:pt x="60" y="280"/>
                            <a:pt x="1" y="324"/>
                          </a:cubicBezTo>
                          <a:cubicBezTo>
                            <a:pt x="23" y="364"/>
                            <a:pt x="39" y="406"/>
                            <a:pt x="50" y="450"/>
                          </a:cubicBezTo>
                          <a:cubicBezTo>
                            <a:pt x="125" y="418"/>
                            <a:pt x="197" y="379"/>
                            <a:pt x="266" y="336"/>
                          </a:cubicBezTo>
                          <a:cubicBezTo>
                            <a:pt x="387" y="259"/>
                            <a:pt x="487" y="160"/>
                            <a:pt x="595" y="69"/>
                          </a:cubicBezTo>
                          <a:cubicBezTo>
                            <a:pt x="629" y="46"/>
                            <a:pt x="607" y="0"/>
                            <a:pt x="57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6" name="Google Shape;3486;p45"/>
                    <p:cNvSpPr/>
                    <p:nvPr/>
                  </p:nvSpPr>
                  <p:spPr>
                    <a:xfrm>
                      <a:off x="873537" y="3928623"/>
                      <a:ext cx="21468" cy="304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4" h="757" extrusionOk="0">
                          <a:moveTo>
                            <a:pt x="458" y="0"/>
                          </a:moveTo>
                          <a:lnTo>
                            <a:pt x="6" y="727"/>
                          </a:lnTo>
                          <a:cubicBezTo>
                            <a:pt x="1" y="737"/>
                            <a:pt x="4" y="748"/>
                            <a:pt x="12" y="753"/>
                          </a:cubicBezTo>
                          <a:cubicBezTo>
                            <a:pt x="15" y="756"/>
                            <a:pt x="19" y="757"/>
                            <a:pt x="22" y="757"/>
                          </a:cubicBezTo>
                          <a:cubicBezTo>
                            <a:pt x="29" y="757"/>
                            <a:pt x="35" y="754"/>
                            <a:pt x="39" y="748"/>
                          </a:cubicBezTo>
                          <a:lnTo>
                            <a:pt x="534" y="39"/>
                          </a:lnTo>
                          <a:cubicBezTo>
                            <a:pt x="509" y="29"/>
                            <a:pt x="482" y="15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7" name="Google Shape;3487;p45"/>
                    <p:cNvSpPr/>
                    <p:nvPr/>
                  </p:nvSpPr>
                  <p:spPr>
                    <a:xfrm>
                      <a:off x="852069" y="3919858"/>
                      <a:ext cx="34172" cy="229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0" h="572" extrusionOk="0">
                          <a:moveTo>
                            <a:pt x="795" y="0"/>
                          </a:moveTo>
                          <a:cubicBezTo>
                            <a:pt x="696" y="52"/>
                            <a:pt x="595" y="101"/>
                            <a:pt x="498" y="158"/>
                          </a:cubicBezTo>
                          <a:cubicBezTo>
                            <a:pt x="332" y="259"/>
                            <a:pt x="172" y="374"/>
                            <a:pt x="26" y="502"/>
                          </a:cubicBezTo>
                          <a:cubicBezTo>
                            <a:pt x="0" y="531"/>
                            <a:pt x="23" y="571"/>
                            <a:pt x="55" y="571"/>
                          </a:cubicBezTo>
                          <a:cubicBezTo>
                            <a:pt x="62" y="571"/>
                            <a:pt x="69" y="570"/>
                            <a:pt x="77" y="566"/>
                          </a:cubicBezTo>
                          <a:lnTo>
                            <a:pt x="850" y="89"/>
                          </a:lnTo>
                          <a:cubicBezTo>
                            <a:pt x="830" y="61"/>
                            <a:pt x="810" y="30"/>
                            <a:pt x="79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8" name="Google Shape;3488;p45"/>
                    <p:cNvSpPr/>
                    <p:nvPr/>
                  </p:nvSpPr>
                  <p:spPr>
                    <a:xfrm>
                      <a:off x="850541" y="3905426"/>
                      <a:ext cx="31519" cy="5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4" h="128" extrusionOk="0">
                          <a:moveTo>
                            <a:pt x="44" y="0"/>
                          </a:moveTo>
                          <a:cubicBezTo>
                            <a:pt x="6" y="0"/>
                            <a:pt x="1" y="57"/>
                            <a:pt x="39" y="64"/>
                          </a:cubicBezTo>
                          <a:cubicBezTo>
                            <a:pt x="183" y="86"/>
                            <a:pt x="324" y="111"/>
                            <a:pt x="469" y="121"/>
                          </a:cubicBezTo>
                          <a:cubicBezTo>
                            <a:pt x="537" y="126"/>
                            <a:pt x="605" y="127"/>
                            <a:pt x="673" y="127"/>
                          </a:cubicBezTo>
                          <a:cubicBezTo>
                            <a:pt x="707" y="127"/>
                            <a:pt x="740" y="127"/>
                            <a:pt x="774" y="126"/>
                          </a:cubicBezTo>
                          <a:lnTo>
                            <a:pt x="774" y="113"/>
                          </a:lnTo>
                          <a:cubicBezTo>
                            <a:pt x="774" y="79"/>
                            <a:pt x="777" y="46"/>
                            <a:pt x="784" y="12"/>
                          </a:cubicBez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59" name="Google Shape;3489;p45"/>
                    <p:cNvSpPr/>
                    <p:nvPr/>
                  </p:nvSpPr>
                  <p:spPr>
                    <a:xfrm>
                      <a:off x="859466" y="3888782"/>
                      <a:ext cx="25649" cy="130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324" extrusionOk="0">
                          <a:moveTo>
                            <a:pt x="34" y="0"/>
                          </a:moveTo>
                          <a:cubicBezTo>
                            <a:pt x="23" y="0"/>
                            <a:pt x="13" y="6"/>
                            <a:pt x="7" y="17"/>
                          </a:cubicBezTo>
                          <a:cubicBezTo>
                            <a:pt x="0" y="30"/>
                            <a:pt x="5" y="47"/>
                            <a:pt x="20" y="55"/>
                          </a:cubicBezTo>
                          <a:cubicBezTo>
                            <a:pt x="119" y="119"/>
                            <a:pt x="221" y="178"/>
                            <a:pt x="329" y="228"/>
                          </a:cubicBezTo>
                          <a:cubicBezTo>
                            <a:pt x="413" y="265"/>
                            <a:pt x="502" y="295"/>
                            <a:pt x="590" y="324"/>
                          </a:cubicBezTo>
                          <a:cubicBezTo>
                            <a:pt x="602" y="292"/>
                            <a:pt x="619" y="260"/>
                            <a:pt x="637" y="230"/>
                          </a:cubicBezTo>
                          <a:lnTo>
                            <a:pt x="47" y="3"/>
                          </a:lnTo>
                          <a:cubicBezTo>
                            <a:pt x="43" y="1"/>
                            <a:pt x="38" y="0"/>
                            <a:pt x="3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60" name="Google Shape;3490;p45"/>
                    <p:cNvSpPr/>
                    <p:nvPr/>
                  </p:nvSpPr>
                  <p:spPr>
                    <a:xfrm>
                      <a:off x="873738" y="3864057"/>
                      <a:ext cx="19056" cy="291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4" h="726" extrusionOk="0">
                          <a:moveTo>
                            <a:pt x="19" y="0"/>
                          </a:moveTo>
                          <a:cubicBezTo>
                            <a:pt x="16" y="0"/>
                            <a:pt x="13" y="1"/>
                            <a:pt x="11" y="3"/>
                          </a:cubicBezTo>
                          <a:cubicBezTo>
                            <a:pt x="4" y="8"/>
                            <a:pt x="1" y="18"/>
                            <a:pt x="6" y="26"/>
                          </a:cubicBezTo>
                          <a:cubicBezTo>
                            <a:pt x="110" y="233"/>
                            <a:pt x="200" y="447"/>
                            <a:pt x="324" y="642"/>
                          </a:cubicBezTo>
                          <a:cubicBezTo>
                            <a:pt x="343" y="670"/>
                            <a:pt x="365" y="699"/>
                            <a:pt x="385" y="726"/>
                          </a:cubicBezTo>
                          <a:cubicBezTo>
                            <a:pt x="412" y="702"/>
                            <a:pt x="442" y="680"/>
                            <a:pt x="474" y="664"/>
                          </a:cubicBezTo>
                          <a:lnTo>
                            <a:pt x="34" y="8"/>
                          </a:lnTo>
                          <a:cubicBezTo>
                            <a:pt x="31" y="3"/>
                            <a:pt x="25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sp>
                <p:nvSpPr>
                  <p:cNvPr id="1049061" name="Google Shape;3491;p45"/>
                  <p:cNvSpPr/>
                  <p:nvPr/>
                </p:nvSpPr>
                <p:spPr>
                  <a:xfrm>
                    <a:off x="881617" y="3887938"/>
                    <a:ext cx="43218" cy="439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5" h="1093" extrusionOk="0">
                        <a:moveTo>
                          <a:pt x="538" y="1"/>
                        </a:moveTo>
                        <a:cubicBezTo>
                          <a:pt x="492" y="1"/>
                          <a:pt x="449" y="8"/>
                          <a:pt x="405" y="18"/>
                        </a:cubicBezTo>
                        <a:lnTo>
                          <a:pt x="388" y="23"/>
                        </a:lnTo>
                        <a:cubicBezTo>
                          <a:pt x="350" y="34"/>
                          <a:pt x="313" y="50"/>
                          <a:pt x="278" y="70"/>
                        </a:cubicBezTo>
                        <a:cubicBezTo>
                          <a:pt x="246" y="86"/>
                          <a:pt x="216" y="108"/>
                          <a:pt x="187" y="132"/>
                        </a:cubicBezTo>
                        <a:cubicBezTo>
                          <a:pt x="170" y="147"/>
                          <a:pt x="153" y="164"/>
                          <a:pt x="138" y="182"/>
                        </a:cubicBezTo>
                        <a:cubicBezTo>
                          <a:pt x="137" y="184"/>
                          <a:pt x="135" y="185"/>
                          <a:pt x="133" y="187"/>
                        </a:cubicBezTo>
                        <a:cubicBezTo>
                          <a:pt x="117" y="207"/>
                          <a:pt x="100" y="227"/>
                          <a:pt x="86" y="251"/>
                        </a:cubicBezTo>
                        <a:cubicBezTo>
                          <a:pt x="68" y="281"/>
                          <a:pt x="51" y="313"/>
                          <a:pt x="39" y="345"/>
                        </a:cubicBezTo>
                        <a:cubicBezTo>
                          <a:pt x="14" y="410"/>
                          <a:pt x="1" y="477"/>
                          <a:pt x="1" y="546"/>
                        </a:cubicBezTo>
                        <a:lnTo>
                          <a:pt x="1" y="559"/>
                        </a:lnTo>
                        <a:cubicBezTo>
                          <a:pt x="3" y="601"/>
                          <a:pt x="8" y="642"/>
                          <a:pt x="18" y="682"/>
                        </a:cubicBezTo>
                        <a:cubicBezTo>
                          <a:pt x="19" y="689"/>
                          <a:pt x="19" y="694"/>
                          <a:pt x="21" y="699"/>
                        </a:cubicBezTo>
                        <a:cubicBezTo>
                          <a:pt x="41" y="766"/>
                          <a:pt x="73" y="828"/>
                          <a:pt x="115" y="883"/>
                        </a:cubicBezTo>
                        <a:cubicBezTo>
                          <a:pt x="128" y="902"/>
                          <a:pt x="143" y="918"/>
                          <a:pt x="158" y="933"/>
                        </a:cubicBezTo>
                        <a:lnTo>
                          <a:pt x="165" y="940"/>
                        </a:lnTo>
                        <a:cubicBezTo>
                          <a:pt x="194" y="967"/>
                          <a:pt x="224" y="992"/>
                          <a:pt x="256" y="1012"/>
                        </a:cubicBezTo>
                        <a:cubicBezTo>
                          <a:pt x="281" y="1027"/>
                          <a:pt x="306" y="1041"/>
                          <a:pt x="333" y="1053"/>
                        </a:cubicBezTo>
                        <a:cubicBezTo>
                          <a:pt x="358" y="1063"/>
                          <a:pt x="385" y="1071"/>
                          <a:pt x="412" y="1078"/>
                        </a:cubicBezTo>
                        <a:cubicBezTo>
                          <a:pt x="420" y="1079"/>
                          <a:pt x="429" y="1081"/>
                          <a:pt x="437" y="1083"/>
                        </a:cubicBezTo>
                        <a:cubicBezTo>
                          <a:pt x="470" y="1089"/>
                          <a:pt x="504" y="1093"/>
                          <a:pt x="538" y="1093"/>
                        </a:cubicBezTo>
                        <a:lnTo>
                          <a:pt x="556" y="1093"/>
                        </a:lnTo>
                        <a:cubicBezTo>
                          <a:pt x="585" y="1093"/>
                          <a:pt x="613" y="1089"/>
                          <a:pt x="640" y="1084"/>
                        </a:cubicBezTo>
                        <a:cubicBezTo>
                          <a:pt x="657" y="1081"/>
                          <a:pt x="673" y="1076"/>
                          <a:pt x="690" y="1071"/>
                        </a:cubicBezTo>
                        <a:lnTo>
                          <a:pt x="705" y="1066"/>
                        </a:lnTo>
                        <a:cubicBezTo>
                          <a:pt x="732" y="1058"/>
                          <a:pt x="759" y="1046"/>
                          <a:pt x="784" y="1032"/>
                        </a:cubicBezTo>
                        <a:cubicBezTo>
                          <a:pt x="818" y="1014"/>
                          <a:pt x="850" y="994"/>
                          <a:pt x="880" y="969"/>
                        </a:cubicBezTo>
                        <a:cubicBezTo>
                          <a:pt x="883" y="965"/>
                          <a:pt x="886" y="962"/>
                          <a:pt x="890" y="959"/>
                        </a:cubicBezTo>
                        <a:cubicBezTo>
                          <a:pt x="900" y="950"/>
                          <a:pt x="910" y="939"/>
                          <a:pt x="922" y="928"/>
                        </a:cubicBezTo>
                        <a:cubicBezTo>
                          <a:pt x="979" y="870"/>
                          <a:pt x="1021" y="798"/>
                          <a:pt x="1046" y="720"/>
                        </a:cubicBezTo>
                        <a:cubicBezTo>
                          <a:pt x="1052" y="704"/>
                          <a:pt x="1058" y="687"/>
                          <a:pt x="1061" y="668"/>
                        </a:cubicBezTo>
                        <a:cubicBezTo>
                          <a:pt x="1069" y="633"/>
                          <a:pt x="1073" y="598"/>
                          <a:pt x="1074" y="563"/>
                        </a:cubicBezTo>
                        <a:lnTo>
                          <a:pt x="1074" y="548"/>
                        </a:lnTo>
                        <a:cubicBezTo>
                          <a:pt x="1073" y="521"/>
                          <a:pt x="1071" y="496"/>
                          <a:pt x="1068" y="471"/>
                        </a:cubicBezTo>
                        <a:cubicBezTo>
                          <a:pt x="1068" y="464"/>
                          <a:pt x="1066" y="457"/>
                          <a:pt x="1064" y="452"/>
                        </a:cubicBezTo>
                        <a:cubicBezTo>
                          <a:pt x="1063" y="439"/>
                          <a:pt x="1059" y="425"/>
                          <a:pt x="1056" y="412"/>
                        </a:cubicBezTo>
                        <a:cubicBezTo>
                          <a:pt x="1046" y="368"/>
                          <a:pt x="1029" y="326"/>
                          <a:pt x="1009" y="286"/>
                        </a:cubicBezTo>
                        <a:cubicBezTo>
                          <a:pt x="994" y="258"/>
                          <a:pt x="977" y="232"/>
                          <a:pt x="957" y="207"/>
                        </a:cubicBezTo>
                        <a:cubicBezTo>
                          <a:pt x="952" y="201"/>
                          <a:pt x="945" y="194"/>
                          <a:pt x="940" y="187"/>
                        </a:cubicBezTo>
                        <a:cubicBezTo>
                          <a:pt x="925" y="169"/>
                          <a:pt x="908" y="152"/>
                          <a:pt x="890" y="135"/>
                        </a:cubicBezTo>
                        <a:cubicBezTo>
                          <a:pt x="868" y="117"/>
                          <a:pt x="844" y="98"/>
                          <a:pt x="819" y="83"/>
                        </a:cubicBezTo>
                        <a:cubicBezTo>
                          <a:pt x="791" y="65"/>
                          <a:pt x="761" y="50"/>
                          <a:pt x="729" y="36"/>
                        </a:cubicBezTo>
                        <a:cubicBezTo>
                          <a:pt x="715" y="31"/>
                          <a:pt x="700" y="26"/>
                          <a:pt x="687" y="21"/>
                        </a:cubicBezTo>
                        <a:cubicBezTo>
                          <a:pt x="673" y="18"/>
                          <a:pt x="652" y="13"/>
                          <a:pt x="635" y="9"/>
                        </a:cubicBezTo>
                        <a:cubicBezTo>
                          <a:pt x="608" y="4"/>
                          <a:pt x="583" y="3"/>
                          <a:pt x="5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18" name="Google Shape;3492;p45"/>
                <p:cNvGrpSpPr/>
                <p:nvPr/>
              </p:nvGrpSpPr>
              <p:grpSpPr>
                <a:xfrm>
                  <a:off x="8265253" y="1402632"/>
                  <a:ext cx="346249" cy="324804"/>
                  <a:chOff x="808087" y="3821443"/>
                  <a:chExt cx="191002" cy="179183"/>
                </a:xfrm>
              </p:grpSpPr>
              <p:sp>
                <p:nvSpPr>
                  <p:cNvPr id="1049062" name="Google Shape;3493;p45"/>
                  <p:cNvSpPr/>
                  <p:nvPr/>
                </p:nvSpPr>
                <p:spPr>
                  <a:xfrm>
                    <a:off x="890261" y="3930914"/>
                    <a:ext cx="27981" cy="69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" h="1734" extrusionOk="0">
                        <a:moveTo>
                          <a:pt x="475" y="0"/>
                        </a:moveTo>
                        <a:cubicBezTo>
                          <a:pt x="460" y="5"/>
                          <a:pt x="443" y="9"/>
                          <a:pt x="427" y="12"/>
                        </a:cubicBezTo>
                        <a:lnTo>
                          <a:pt x="443" y="609"/>
                        </a:lnTo>
                        <a:cubicBezTo>
                          <a:pt x="442" y="632"/>
                          <a:pt x="426" y="643"/>
                          <a:pt x="409" y="643"/>
                        </a:cubicBezTo>
                        <a:cubicBezTo>
                          <a:pt x="393" y="643"/>
                          <a:pt x="378" y="633"/>
                          <a:pt x="376" y="613"/>
                        </a:cubicBezTo>
                        <a:lnTo>
                          <a:pt x="343" y="24"/>
                        </a:lnTo>
                        <a:lnTo>
                          <a:pt x="323" y="24"/>
                        </a:lnTo>
                        <a:cubicBezTo>
                          <a:pt x="289" y="24"/>
                          <a:pt x="255" y="20"/>
                          <a:pt x="224" y="14"/>
                        </a:cubicBezTo>
                        <a:cubicBezTo>
                          <a:pt x="121" y="383"/>
                          <a:pt x="1" y="911"/>
                          <a:pt x="14" y="1283"/>
                        </a:cubicBezTo>
                        <a:cubicBezTo>
                          <a:pt x="25" y="1584"/>
                          <a:pt x="184" y="1733"/>
                          <a:pt x="345" y="1733"/>
                        </a:cubicBezTo>
                        <a:cubicBezTo>
                          <a:pt x="519" y="1733"/>
                          <a:pt x="695" y="1559"/>
                          <a:pt x="692" y="1213"/>
                        </a:cubicBezTo>
                        <a:cubicBezTo>
                          <a:pt x="690" y="856"/>
                          <a:pt x="572" y="353"/>
                          <a:pt x="475" y="0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3" name="Google Shape;3494;p45"/>
                  <p:cNvSpPr/>
                  <p:nvPr/>
                </p:nvSpPr>
                <p:spPr>
                  <a:xfrm>
                    <a:off x="808087" y="3862972"/>
                    <a:ext cx="78918" cy="60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3" h="1516" extrusionOk="0">
                        <a:moveTo>
                          <a:pt x="685" y="0"/>
                        </a:moveTo>
                        <a:cubicBezTo>
                          <a:pt x="309" y="0"/>
                          <a:pt x="205" y="468"/>
                          <a:pt x="699" y="711"/>
                        </a:cubicBezTo>
                        <a:cubicBezTo>
                          <a:pt x="834" y="775"/>
                          <a:pt x="974" y="827"/>
                          <a:pt x="1119" y="868"/>
                        </a:cubicBezTo>
                        <a:cubicBezTo>
                          <a:pt x="960" y="840"/>
                          <a:pt x="800" y="826"/>
                          <a:pt x="640" y="826"/>
                        </a:cubicBezTo>
                        <a:cubicBezTo>
                          <a:pt x="631" y="826"/>
                          <a:pt x="622" y="826"/>
                          <a:pt x="612" y="827"/>
                        </a:cubicBezTo>
                        <a:cubicBezTo>
                          <a:pt x="1" y="850"/>
                          <a:pt x="25" y="1516"/>
                          <a:pt x="674" y="1516"/>
                        </a:cubicBezTo>
                        <a:cubicBezTo>
                          <a:pt x="676" y="1516"/>
                          <a:pt x="678" y="1516"/>
                          <a:pt x="681" y="1516"/>
                        </a:cubicBezTo>
                        <a:cubicBezTo>
                          <a:pt x="1023" y="1513"/>
                          <a:pt x="1501" y="1400"/>
                          <a:pt x="1847" y="1303"/>
                        </a:cubicBezTo>
                        <a:cubicBezTo>
                          <a:pt x="1837" y="1263"/>
                          <a:pt x="1832" y="1222"/>
                          <a:pt x="1830" y="1180"/>
                        </a:cubicBezTo>
                        <a:cubicBezTo>
                          <a:pt x="1788" y="1182"/>
                          <a:pt x="1746" y="1183"/>
                          <a:pt x="1704" y="1183"/>
                        </a:cubicBezTo>
                        <a:cubicBezTo>
                          <a:pt x="1644" y="1183"/>
                          <a:pt x="1584" y="1181"/>
                          <a:pt x="1525" y="1177"/>
                        </a:cubicBezTo>
                        <a:cubicBezTo>
                          <a:pt x="1380" y="1167"/>
                          <a:pt x="1239" y="1142"/>
                          <a:pt x="1095" y="1120"/>
                        </a:cubicBezTo>
                        <a:cubicBezTo>
                          <a:pt x="1057" y="1113"/>
                          <a:pt x="1062" y="1056"/>
                          <a:pt x="1100" y="1056"/>
                        </a:cubicBezTo>
                        <a:lnTo>
                          <a:pt x="1840" y="1068"/>
                        </a:lnTo>
                        <a:cubicBezTo>
                          <a:pt x="1845" y="1033"/>
                          <a:pt x="1855" y="999"/>
                          <a:pt x="1868" y="966"/>
                        </a:cubicBezTo>
                        <a:cubicBezTo>
                          <a:pt x="1780" y="937"/>
                          <a:pt x="1692" y="907"/>
                          <a:pt x="1607" y="870"/>
                        </a:cubicBezTo>
                        <a:cubicBezTo>
                          <a:pt x="1499" y="820"/>
                          <a:pt x="1397" y="763"/>
                          <a:pt x="1298" y="697"/>
                        </a:cubicBezTo>
                        <a:cubicBezTo>
                          <a:pt x="1283" y="691"/>
                          <a:pt x="1278" y="672"/>
                          <a:pt x="1285" y="659"/>
                        </a:cubicBezTo>
                        <a:cubicBezTo>
                          <a:pt x="1291" y="648"/>
                          <a:pt x="1301" y="642"/>
                          <a:pt x="1312" y="642"/>
                        </a:cubicBezTo>
                        <a:cubicBezTo>
                          <a:pt x="1316" y="642"/>
                          <a:pt x="1321" y="643"/>
                          <a:pt x="1325" y="645"/>
                        </a:cubicBezTo>
                        <a:lnTo>
                          <a:pt x="1915" y="872"/>
                        </a:lnTo>
                        <a:cubicBezTo>
                          <a:pt x="1930" y="850"/>
                          <a:pt x="1946" y="830"/>
                          <a:pt x="1962" y="810"/>
                        </a:cubicBezTo>
                        <a:cubicBezTo>
                          <a:pt x="1682" y="555"/>
                          <a:pt x="1270" y="211"/>
                          <a:pt x="936" y="60"/>
                        </a:cubicBezTo>
                        <a:cubicBezTo>
                          <a:pt x="843" y="18"/>
                          <a:pt x="759" y="0"/>
                          <a:pt x="685" y="0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4" name="Google Shape;3495;p45"/>
                  <p:cNvSpPr/>
                  <p:nvPr/>
                </p:nvSpPr>
                <p:spPr>
                  <a:xfrm>
                    <a:off x="910965" y="3831855"/>
                    <a:ext cx="49529" cy="63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" h="1583" extrusionOk="0">
                        <a:moveTo>
                          <a:pt x="845" y="1"/>
                        </a:moveTo>
                        <a:cubicBezTo>
                          <a:pt x="710" y="1"/>
                          <a:pt x="553" y="90"/>
                          <a:pt x="428" y="302"/>
                        </a:cubicBezTo>
                        <a:cubicBezTo>
                          <a:pt x="252" y="603"/>
                          <a:pt x="99" y="1081"/>
                          <a:pt x="0" y="1433"/>
                        </a:cubicBezTo>
                        <a:cubicBezTo>
                          <a:pt x="32" y="1445"/>
                          <a:pt x="62" y="1460"/>
                          <a:pt x="91" y="1478"/>
                        </a:cubicBezTo>
                        <a:lnTo>
                          <a:pt x="448" y="801"/>
                        </a:lnTo>
                        <a:cubicBezTo>
                          <a:pt x="451" y="792"/>
                          <a:pt x="457" y="789"/>
                          <a:pt x="463" y="789"/>
                        </a:cubicBezTo>
                        <a:cubicBezTo>
                          <a:pt x="474" y="789"/>
                          <a:pt x="486" y="800"/>
                          <a:pt x="478" y="814"/>
                        </a:cubicBezTo>
                        <a:lnTo>
                          <a:pt x="161" y="1532"/>
                        </a:lnTo>
                        <a:cubicBezTo>
                          <a:pt x="180" y="1547"/>
                          <a:pt x="197" y="1564"/>
                          <a:pt x="212" y="1582"/>
                        </a:cubicBezTo>
                        <a:cubicBezTo>
                          <a:pt x="487" y="1319"/>
                          <a:pt x="864" y="928"/>
                          <a:pt x="1044" y="601"/>
                        </a:cubicBezTo>
                        <a:cubicBezTo>
                          <a:pt x="1232" y="257"/>
                          <a:pt x="1072" y="1"/>
                          <a:pt x="845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5" name="Google Shape;3496;p45"/>
                  <p:cNvSpPr/>
                  <p:nvPr/>
                </p:nvSpPr>
                <p:spPr>
                  <a:xfrm>
                    <a:off x="920131" y="3861685"/>
                    <a:ext cx="68907" cy="44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1104" extrusionOk="0">
                        <a:moveTo>
                          <a:pt x="1235" y="0"/>
                        </a:moveTo>
                        <a:cubicBezTo>
                          <a:pt x="1140" y="0"/>
                          <a:pt x="1029" y="30"/>
                          <a:pt x="908" y="100"/>
                        </a:cubicBezTo>
                        <a:cubicBezTo>
                          <a:pt x="614" y="272"/>
                          <a:pt x="255" y="605"/>
                          <a:pt x="1" y="860"/>
                        </a:cubicBezTo>
                        <a:cubicBezTo>
                          <a:pt x="21" y="885"/>
                          <a:pt x="37" y="912"/>
                          <a:pt x="53" y="939"/>
                        </a:cubicBezTo>
                        <a:cubicBezTo>
                          <a:pt x="110" y="895"/>
                          <a:pt x="168" y="852"/>
                          <a:pt x="232" y="815"/>
                        </a:cubicBezTo>
                        <a:cubicBezTo>
                          <a:pt x="351" y="741"/>
                          <a:pt x="480" y="689"/>
                          <a:pt x="604" y="622"/>
                        </a:cubicBezTo>
                        <a:cubicBezTo>
                          <a:pt x="611" y="617"/>
                          <a:pt x="618" y="615"/>
                          <a:pt x="625" y="615"/>
                        </a:cubicBezTo>
                        <a:cubicBezTo>
                          <a:pt x="657" y="615"/>
                          <a:pt x="680" y="661"/>
                          <a:pt x="646" y="684"/>
                        </a:cubicBezTo>
                        <a:cubicBezTo>
                          <a:pt x="537" y="775"/>
                          <a:pt x="437" y="874"/>
                          <a:pt x="318" y="951"/>
                        </a:cubicBezTo>
                        <a:cubicBezTo>
                          <a:pt x="247" y="994"/>
                          <a:pt x="175" y="1031"/>
                          <a:pt x="100" y="1063"/>
                        </a:cubicBezTo>
                        <a:cubicBezTo>
                          <a:pt x="103" y="1077"/>
                          <a:pt x="106" y="1090"/>
                          <a:pt x="108" y="1103"/>
                        </a:cubicBezTo>
                        <a:cubicBezTo>
                          <a:pt x="475" y="1013"/>
                          <a:pt x="988" y="862"/>
                          <a:pt x="1300" y="667"/>
                        </a:cubicBezTo>
                        <a:cubicBezTo>
                          <a:pt x="1714" y="410"/>
                          <a:pt x="1586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6" name="Google Shape;3497;p45"/>
                  <p:cNvSpPr/>
                  <p:nvPr/>
                </p:nvSpPr>
                <p:spPr>
                  <a:xfrm>
                    <a:off x="909960" y="3926452"/>
                    <a:ext cx="50575" cy="65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" h="1641" extrusionOk="0">
                        <a:moveTo>
                          <a:pt x="185" y="1"/>
                        </a:moveTo>
                        <a:cubicBezTo>
                          <a:pt x="181" y="4"/>
                          <a:pt x="178" y="7"/>
                          <a:pt x="175" y="9"/>
                        </a:cubicBezTo>
                        <a:cubicBezTo>
                          <a:pt x="232" y="76"/>
                          <a:pt x="285" y="145"/>
                          <a:pt x="334" y="217"/>
                        </a:cubicBezTo>
                        <a:cubicBezTo>
                          <a:pt x="420" y="344"/>
                          <a:pt x="482" y="484"/>
                          <a:pt x="554" y="620"/>
                        </a:cubicBezTo>
                        <a:cubicBezTo>
                          <a:pt x="560" y="628"/>
                          <a:pt x="559" y="641"/>
                          <a:pt x="549" y="646"/>
                        </a:cubicBezTo>
                        <a:cubicBezTo>
                          <a:pt x="546" y="649"/>
                          <a:pt x="542" y="650"/>
                          <a:pt x="538" y="650"/>
                        </a:cubicBezTo>
                        <a:cubicBezTo>
                          <a:pt x="532" y="650"/>
                          <a:pt x="525" y="647"/>
                          <a:pt x="522" y="641"/>
                        </a:cubicBezTo>
                        <a:cubicBezTo>
                          <a:pt x="441" y="549"/>
                          <a:pt x="354" y="464"/>
                          <a:pt x="279" y="366"/>
                        </a:cubicBezTo>
                        <a:cubicBezTo>
                          <a:pt x="207" y="272"/>
                          <a:pt x="145" y="172"/>
                          <a:pt x="79" y="74"/>
                        </a:cubicBezTo>
                        <a:cubicBezTo>
                          <a:pt x="54" y="88"/>
                          <a:pt x="27" y="98"/>
                          <a:pt x="0" y="108"/>
                        </a:cubicBezTo>
                        <a:cubicBezTo>
                          <a:pt x="98" y="479"/>
                          <a:pt x="270" y="1052"/>
                          <a:pt x="485" y="1388"/>
                        </a:cubicBezTo>
                        <a:cubicBezTo>
                          <a:pt x="598" y="1565"/>
                          <a:pt x="736" y="1640"/>
                          <a:pt x="856" y="1640"/>
                        </a:cubicBezTo>
                        <a:cubicBezTo>
                          <a:pt x="1092" y="1640"/>
                          <a:pt x="1258" y="1350"/>
                          <a:pt x="1030" y="973"/>
                        </a:cubicBezTo>
                        <a:cubicBezTo>
                          <a:pt x="837" y="651"/>
                          <a:pt x="448" y="252"/>
                          <a:pt x="185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7" name="Google Shape;3498;p45"/>
                  <p:cNvSpPr/>
                  <p:nvPr/>
                </p:nvSpPr>
                <p:spPr>
                  <a:xfrm>
                    <a:off x="889819" y="3821443"/>
                    <a:ext cx="27941" cy="67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5" h="1677" extrusionOk="0">
                        <a:moveTo>
                          <a:pt x="350" y="1"/>
                        </a:moveTo>
                        <a:cubicBezTo>
                          <a:pt x="177" y="1"/>
                          <a:pt x="1" y="175"/>
                          <a:pt x="3" y="521"/>
                        </a:cubicBezTo>
                        <a:cubicBezTo>
                          <a:pt x="6" y="857"/>
                          <a:pt x="110" y="1323"/>
                          <a:pt x="203" y="1672"/>
                        </a:cubicBezTo>
                        <a:cubicBezTo>
                          <a:pt x="246" y="1660"/>
                          <a:pt x="290" y="1655"/>
                          <a:pt x="335" y="1655"/>
                        </a:cubicBezTo>
                        <a:lnTo>
                          <a:pt x="355" y="1655"/>
                        </a:lnTo>
                        <a:cubicBezTo>
                          <a:pt x="335" y="1491"/>
                          <a:pt x="323" y="1326"/>
                          <a:pt x="322" y="1160"/>
                        </a:cubicBezTo>
                        <a:cubicBezTo>
                          <a:pt x="322" y="1056"/>
                          <a:pt x="339" y="952"/>
                          <a:pt x="350" y="848"/>
                        </a:cubicBezTo>
                        <a:cubicBezTo>
                          <a:pt x="351" y="840"/>
                          <a:pt x="357" y="836"/>
                          <a:pt x="364" y="836"/>
                        </a:cubicBezTo>
                        <a:cubicBezTo>
                          <a:pt x="370" y="836"/>
                          <a:pt x="377" y="840"/>
                          <a:pt x="379" y="848"/>
                        </a:cubicBezTo>
                        <a:cubicBezTo>
                          <a:pt x="392" y="952"/>
                          <a:pt x="414" y="1053"/>
                          <a:pt x="422" y="1158"/>
                        </a:cubicBezTo>
                        <a:cubicBezTo>
                          <a:pt x="436" y="1326"/>
                          <a:pt x="434" y="1496"/>
                          <a:pt x="431" y="1663"/>
                        </a:cubicBezTo>
                        <a:cubicBezTo>
                          <a:pt x="449" y="1667"/>
                          <a:pt x="468" y="1672"/>
                          <a:pt x="485" y="1677"/>
                        </a:cubicBezTo>
                        <a:cubicBezTo>
                          <a:pt x="583" y="1311"/>
                          <a:pt x="694" y="808"/>
                          <a:pt x="681" y="451"/>
                        </a:cubicBezTo>
                        <a:cubicBezTo>
                          <a:pt x="669" y="150"/>
                          <a:pt x="511" y="1"/>
                          <a:pt x="350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8" name="Google Shape;3499;p45"/>
                  <p:cNvSpPr/>
                  <p:nvPr/>
                </p:nvSpPr>
                <p:spPr>
                  <a:xfrm>
                    <a:off x="918724" y="3898189"/>
                    <a:ext cx="80365" cy="6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" h="1598" extrusionOk="0">
                        <a:moveTo>
                          <a:pt x="1328" y="1"/>
                        </a:moveTo>
                        <a:cubicBezTo>
                          <a:pt x="1325" y="1"/>
                          <a:pt x="1322" y="1"/>
                          <a:pt x="1319" y="1"/>
                        </a:cubicBezTo>
                        <a:cubicBezTo>
                          <a:pt x="975" y="3"/>
                          <a:pt x="493" y="118"/>
                          <a:pt x="148" y="214"/>
                        </a:cubicBezTo>
                        <a:cubicBezTo>
                          <a:pt x="151" y="239"/>
                          <a:pt x="153" y="266"/>
                          <a:pt x="153" y="291"/>
                        </a:cubicBezTo>
                        <a:cubicBezTo>
                          <a:pt x="153" y="298"/>
                          <a:pt x="151" y="301"/>
                          <a:pt x="151" y="306"/>
                        </a:cubicBezTo>
                        <a:cubicBezTo>
                          <a:pt x="200" y="298"/>
                          <a:pt x="249" y="289"/>
                          <a:pt x="299" y="286"/>
                        </a:cubicBezTo>
                        <a:cubicBezTo>
                          <a:pt x="360" y="281"/>
                          <a:pt x="423" y="279"/>
                          <a:pt x="485" y="279"/>
                        </a:cubicBezTo>
                        <a:cubicBezTo>
                          <a:pt x="534" y="279"/>
                          <a:pt x="583" y="280"/>
                          <a:pt x="631" y="283"/>
                        </a:cubicBezTo>
                        <a:cubicBezTo>
                          <a:pt x="646" y="283"/>
                          <a:pt x="659" y="296"/>
                          <a:pt x="661" y="311"/>
                        </a:cubicBezTo>
                        <a:cubicBezTo>
                          <a:pt x="661" y="328"/>
                          <a:pt x="649" y="341"/>
                          <a:pt x="633" y="341"/>
                        </a:cubicBezTo>
                        <a:lnTo>
                          <a:pt x="138" y="413"/>
                        </a:lnTo>
                        <a:cubicBezTo>
                          <a:pt x="135" y="430"/>
                          <a:pt x="129" y="447"/>
                          <a:pt x="124" y="465"/>
                        </a:cubicBezTo>
                        <a:cubicBezTo>
                          <a:pt x="217" y="506"/>
                          <a:pt x="309" y="553"/>
                          <a:pt x="396" y="603"/>
                        </a:cubicBezTo>
                        <a:cubicBezTo>
                          <a:pt x="497" y="662"/>
                          <a:pt x="586" y="736"/>
                          <a:pt x="683" y="803"/>
                        </a:cubicBezTo>
                        <a:cubicBezTo>
                          <a:pt x="703" y="810"/>
                          <a:pt x="689" y="846"/>
                          <a:pt x="670" y="846"/>
                        </a:cubicBezTo>
                        <a:cubicBezTo>
                          <a:pt x="667" y="846"/>
                          <a:pt x="664" y="845"/>
                          <a:pt x="661" y="843"/>
                        </a:cubicBezTo>
                        <a:cubicBezTo>
                          <a:pt x="552" y="801"/>
                          <a:pt x="441" y="766"/>
                          <a:pt x="337" y="715"/>
                        </a:cubicBezTo>
                        <a:cubicBezTo>
                          <a:pt x="249" y="672"/>
                          <a:pt x="163" y="621"/>
                          <a:pt x="77" y="569"/>
                        </a:cubicBezTo>
                        <a:cubicBezTo>
                          <a:pt x="56" y="608"/>
                          <a:pt x="31" y="642"/>
                          <a:pt x="0" y="673"/>
                        </a:cubicBezTo>
                        <a:cubicBezTo>
                          <a:pt x="265" y="949"/>
                          <a:pt x="676" y="1341"/>
                          <a:pt x="1013" y="1520"/>
                        </a:cubicBezTo>
                        <a:cubicBezTo>
                          <a:pt x="1115" y="1574"/>
                          <a:pt x="1208" y="1598"/>
                          <a:pt x="1289" y="1598"/>
                        </a:cubicBezTo>
                        <a:cubicBezTo>
                          <a:pt x="1642" y="1598"/>
                          <a:pt x="1757" y="1153"/>
                          <a:pt x="1290" y="888"/>
                        </a:cubicBezTo>
                        <a:cubicBezTo>
                          <a:pt x="1062" y="757"/>
                          <a:pt x="730" y="642"/>
                          <a:pt x="431" y="554"/>
                        </a:cubicBezTo>
                        <a:lnTo>
                          <a:pt x="431" y="554"/>
                        </a:lnTo>
                        <a:cubicBezTo>
                          <a:pt x="727" y="628"/>
                          <a:pt x="1064" y="691"/>
                          <a:pt x="1331" y="691"/>
                        </a:cubicBezTo>
                        <a:cubicBezTo>
                          <a:pt x="1350" y="691"/>
                          <a:pt x="1369" y="691"/>
                          <a:pt x="1387" y="690"/>
                        </a:cubicBezTo>
                        <a:cubicBezTo>
                          <a:pt x="1998" y="667"/>
                          <a:pt x="1975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69" name="Google Shape;3500;p45"/>
                  <p:cNvSpPr/>
                  <p:nvPr/>
                </p:nvSpPr>
                <p:spPr>
                  <a:xfrm>
                    <a:off x="848973" y="3925728"/>
                    <a:ext cx="49208" cy="6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4" h="1541" extrusionOk="0">
                        <a:moveTo>
                          <a:pt x="979" y="0"/>
                        </a:moveTo>
                        <a:cubicBezTo>
                          <a:pt x="707" y="262"/>
                          <a:pt x="360" y="629"/>
                          <a:pt x="189" y="941"/>
                        </a:cubicBezTo>
                        <a:cubicBezTo>
                          <a:pt x="1" y="1284"/>
                          <a:pt x="161" y="1540"/>
                          <a:pt x="388" y="1540"/>
                        </a:cubicBezTo>
                        <a:cubicBezTo>
                          <a:pt x="522" y="1540"/>
                          <a:pt x="680" y="1452"/>
                          <a:pt x="804" y="1240"/>
                        </a:cubicBezTo>
                        <a:cubicBezTo>
                          <a:pt x="976" y="948"/>
                          <a:pt x="1126" y="487"/>
                          <a:pt x="1224" y="138"/>
                        </a:cubicBezTo>
                        <a:cubicBezTo>
                          <a:pt x="1197" y="131"/>
                          <a:pt x="1170" y="123"/>
                          <a:pt x="1145" y="113"/>
                        </a:cubicBezTo>
                        <a:lnTo>
                          <a:pt x="650" y="820"/>
                        </a:lnTo>
                        <a:cubicBezTo>
                          <a:pt x="646" y="826"/>
                          <a:pt x="640" y="829"/>
                          <a:pt x="633" y="829"/>
                        </a:cubicBezTo>
                        <a:cubicBezTo>
                          <a:pt x="630" y="829"/>
                          <a:pt x="626" y="828"/>
                          <a:pt x="623" y="825"/>
                        </a:cubicBezTo>
                        <a:cubicBezTo>
                          <a:pt x="615" y="820"/>
                          <a:pt x="612" y="809"/>
                          <a:pt x="617" y="799"/>
                        </a:cubicBezTo>
                        <a:lnTo>
                          <a:pt x="1069" y="72"/>
                        </a:lnTo>
                        <a:cubicBezTo>
                          <a:pt x="1036" y="52"/>
                          <a:pt x="1006" y="27"/>
                          <a:pt x="979" y="0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0" name="Google Shape;3501;p45"/>
                  <p:cNvSpPr/>
                  <p:nvPr/>
                </p:nvSpPr>
                <p:spPr>
                  <a:xfrm>
                    <a:off x="819022" y="3915999"/>
                    <a:ext cx="68987" cy="4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" h="1099" extrusionOk="0">
                        <a:moveTo>
                          <a:pt x="1580" y="1"/>
                        </a:moveTo>
                        <a:cubicBezTo>
                          <a:pt x="1216" y="93"/>
                          <a:pt x="719" y="242"/>
                          <a:pt x="414" y="432"/>
                        </a:cubicBezTo>
                        <a:cubicBezTo>
                          <a:pt x="0" y="689"/>
                          <a:pt x="128" y="1099"/>
                          <a:pt x="480" y="1099"/>
                        </a:cubicBezTo>
                        <a:cubicBezTo>
                          <a:pt x="574" y="1099"/>
                          <a:pt x="685" y="1069"/>
                          <a:pt x="806" y="999"/>
                        </a:cubicBezTo>
                        <a:cubicBezTo>
                          <a:pt x="1100" y="826"/>
                          <a:pt x="1461" y="492"/>
                          <a:pt x="1715" y="235"/>
                        </a:cubicBezTo>
                        <a:cubicBezTo>
                          <a:pt x="1700" y="220"/>
                          <a:pt x="1685" y="204"/>
                          <a:pt x="1672" y="185"/>
                        </a:cubicBezTo>
                        <a:lnTo>
                          <a:pt x="899" y="662"/>
                        </a:lnTo>
                        <a:cubicBezTo>
                          <a:pt x="891" y="666"/>
                          <a:pt x="884" y="668"/>
                          <a:pt x="877" y="668"/>
                        </a:cubicBezTo>
                        <a:cubicBezTo>
                          <a:pt x="845" y="668"/>
                          <a:pt x="822" y="627"/>
                          <a:pt x="848" y="599"/>
                        </a:cubicBezTo>
                        <a:cubicBezTo>
                          <a:pt x="994" y="470"/>
                          <a:pt x="1154" y="356"/>
                          <a:pt x="1320" y="256"/>
                        </a:cubicBezTo>
                        <a:cubicBezTo>
                          <a:pt x="1417" y="199"/>
                          <a:pt x="1518" y="148"/>
                          <a:pt x="1617" y="98"/>
                        </a:cubicBezTo>
                        <a:cubicBezTo>
                          <a:pt x="1601" y="66"/>
                          <a:pt x="1588" y="34"/>
                          <a:pt x="1580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1" name="Google Shape;3502;p45"/>
                  <p:cNvSpPr/>
                  <p:nvPr/>
                </p:nvSpPr>
                <p:spPr>
                  <a:xfrm>
                    <a:off x="848410" y="3833544"/>
                    <a:ext cx="48886" cy="6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6" h="1536" extrusionOk="0">
                        <a:moveTo>
                          <a:pt x="402" y="0"/>
                        </a:moveTo>
                        <a:cubicBezTo>
                          <a:pt x="166" y="0"/>
                          <a:pt x="0" y="290"/>
                          <a:pt x="228" y="668"/>
                        </a:cubicBezTo>
                        <a:cubicBezTo>
                          <a:pt x="396" y="948"/>
                          <a:pt x="713" y="1287"/>
                          <a:pt x="966" y="1535"/>
                        </a:cubicBezTo>
                        <a:cubicBezTo>
                          <a:pt x="981" y="1518"/>
                          <a:pt x="998" y="1502"/>
                          <a:pt x="1015" y="1486"/>
                        </a:cubicBezTo>
                        <a:cubicBezTo>
                          <a:pt x="993" y="1458"/>
                          <a:pt x="973" y="1431"/>
                          <a:pt x="954" y="1403"/>
                        </a:cubicBezTo>
                        <a:cubicBezTo>
                          <a:pt x="829" y="1206"/>
                          <a:pt x="740" y="993"/>
                          <a:pt x="636" y="785"/>
                        </a:cubicBezTo>
                        <a:cubicBezTo>
                          <a:pt x="628" y="772"/>
                          <a:pt x="638" y="759"/>
                          <a:pt x="650" y="759"/>
                        </a:cubicBezTo>
                        <a:cubicBezTo>
                          <a:pt x="655" y="759"/>
                          <a:pt x="660" y="762"/>
                          <a:pt x="664" y="769"/>
                        </a:cubicBezTo>
                        <a:lnTo>
                          <a:pt x="1104" y="1423"/>
                        </a:lnTo>
                        <a:cubicBezTo>
                          <a:pt x="1139" y="1403"/>
                          <a:pt x="1176" y="1387"/>
                          <a:pt x="1216" y="1376"/>
                        </a:cubicBezTo>
                        <a:cubicBezTo>
                          <a:pt x="1114" y="1013"/>
                          <a:pt x="959" y="544"/>
                          <a:pt x="773" y="252"/>
                        </a:cubicBezTo>
                        <a:cubicBezTo>
                          <a:pt x="660" y="75"/>
                          <a:pt x="522" y="0"/>
                          <a:pt x="402" y="0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553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19" name="Google Shape;3503;p45"/>
                <p:cNvGrpSpPr/>
                <p:nvPr/>
              </p:nvGrpSpPr>
              <p:grpSpPr>
                <a:xfrm>
                  <a:off x="8342214" y="1463483"/>
                  <a:ext cx="175711" cy="188601"/>
                  <a:chOff x="850541" y="3855012"/>
                  <a:chExt cx="96928" cy="104044"/>
                </a:xfrm>
              </p:grpSpPr>
              <p:sp>
                <p:nvSpPr>
                  <p:cNvPr id="1049072" name="Google Shape;3504;p45"/>
                  <p:cNvSpPr/>
                  <p:nvPr/>
                </p:nvSpPr>
                <p:spPr>
                  <a:xfrm>
                    <a:off x="914664" y="3863615"/>
                    <a:ext cx="15679" cy="29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742" extrusionOk="0">
                        <a:moveTo>
                          <a:pt x="371" y="1"/>
                        </a:moveTo>
                        <a:cubicBezTo>
                          <a:pt x="365" y="1"/>
                          <a:pt x="359" y="4"/>
                          <a:pt x="356" y="11"/>
                        </a:cubicBezTo>
                        <a:lnTo>
                          <a:pt x="1" y="688"/>
                        </a:lnTo>
                        <a:cubicBezTo>
                          <a:pt x="24" y="703"/>
                          <a:pt x="48" y="722"/>
                          <a:pt x="69" y="742"/>
                        </a:cubicBezTo>
                        <a:lnTo>
                          <a:pt x="386" y="24"/>
                        </a:lnTo>
                        <a:cubicBezTo>
                          <a:pt x="390" y="16"/>
                          <a:pt x="386" y="5"/>
                          <a:pt x="378" y="2"/>
                        </a:cubicBezTo>
                        <a:cubicBezTo>
                          <a:pt x="376" y="1"/>
                          <a:pt x="374" y="1"/>
                          <a:pt x="3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3" name="Google Shape;3505;p45"/>
                  <p:cNvSpPr/>
                  <p:nvPr/>
                </p:nvSpPr>
                <p:spPr>
                  <a:xfrm>
                    <a:off x="902683" y="3855012"/>
                    <a:ext cx="4623" cy="333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829" extrusionOk="0">
                        <a:moveTo>
                          <a:pt x="43" y="1"/>
                        </a:moveTo>
                        <a:cubicBezTo>
                          <a:pt x="36" y="1"/>
                          <a:pt x="29" y="5"/>
                          <a:pt x="29" y="13"/>
                        </a:cubicBezTo>
                        <a:cubicBezTo>
                          <a:pt x="19" y="117"/>
                          <a:pt x="2" y="221"/>
                          <a:pt x="0" y="327"/>
                        </a:cubicBezTo>
                        <a:cubicBezTo>
                          <a:pt x="3" y="491"/>
                          <a:pt x="14" y="656"/>
                          <a:pt x="34" y="820"/>
                        </a:cubicBezTo>
                        <a:cubicBezTo>
                          <a:pt x="59" y="822"/>
                          <a:pt x="86" y="825"/>
                          <a:pt x="111" y="828"/>
                        </a:cubicBezTo>
                        <a:cubicBezTo>
                          <a:pt x="113" y="659"/>
                          <a:pt x="114" y="491"/>
                          <a:pt x="102" y="323"/>
                        </a:cubicBezTo>
                        <a:cubicBezTo>
                          <a:pt x="94" y="218"/>
                          <a:pt x="71" y="117"/>
                          <a:pt x="57" y="13"/>
                        </a:cubicBezTo>
                        <a:cubicBezTo>
                          <a:pt x="56" y="5"/>
                          <a:pt x="50" y="1"/>
                          <a:pt x="4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4" name="Google Shape;3506;p45"/>
                  <p:cNvSpPr/>
                  <p:nvPr/>
                </p:nvSpPr>
                <p:spPr>
                  <a:xfrm>
                    <a:off x="904010" y="3931437"/>
                    <a:ext cx="4141" cy="25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" h="632" extrusionOk="0">
                        <a:moveTo>
                          <a:pt x="85" y="1"/>
                        </a:moveTo>
                        <a:cubicBezTo>
                          <a:pt x="56" y="6"/>
                          <a:pt x="28" y="9"/>
                          <a:pt x="1" y="11"/>
                        </a:cubicBezTo>
                        <a:lnTo>
                          <a:pt x="34" y="600"/>
                        </a:lnTo>
                        <a:cubicBezTo>
                          <a:pt x="34" y="617"/>
                          <a:pt x="49" y="632"/>
                          <a:pt x="67" y="632"/>
                        </a:cubicBezTo>
                        <a:cubicBezTo>
                          <a:pt x="68" y="632"/>
                          <a:pt x="69" y="632"/>
                          <a:pt x="69" y="631"/>
                        </a:cubicBezTo>
                        <a:cubicBezTo>
                          <a:pt x="88" y="631"/>
                          <a:pt x="103" y="616"/>
                          <a:pt x="101" y="596"/>
                        </a:cubicBezTo>
                        <a:lnTo>
                          <a:pt x="8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5" name="Google Shape;3507;p45"/>
                  <p:cNvSpPr/>
                  <p:nvPr/>
                </p:nvSpPr>
                <p:spPr>
                  <a:xfrm>
                    <a:off x="913136" y="3926854"/>
                    <a:ext cx="19378" cy="25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641" extrusionOk="0">
                        <a:moveTo>
                          <a:pt x="96" y="1"/>
                        </a:moveTo>
                        <a:cubicBezTo>
                          <a:pt x="67" y="26"/>
                          <a:pt x="35" y="46"/>
                          <a:pt x="0" y="64"/>
                        </a:cubicBezTo>
                        <a:cubicBezTo>
                          <a:pt x="66" y="163"/>
                          <a:pt x="128" y="262"/>
                          <a:pt x="200" y="356"/>
                        </a:cubicBezTo>
                        <a:cubicBezTo>
                          <a:pt x="275" y="454"/>
                          <a:pt x="362" y="539"/>
                          <a:pt x="443" y="633"/>
                        </a:cubicBezTo>
                        <a:cubicBezTo>
                          <a:pt x="446" y="638"/>
                          <a:pt x="452" y="641"/>
                          <a:pt x="459" y="641"/>
                        </a:cubicBezTo>
                        <a:cubicBezTo>
                          <a:pt x="463" y="641"/>
                          <a:pt x="467" y="640"/>
                          <a:pt x="470" y="638"/>
                        </a:cubicBezTo>
                        <a:cubicBezTo>
                          <a:pt x="480" y="631"/>
                          <a:pt x="481" y="620"/>
                          <a:pt x="475" y="610"/>
                        </a:cubicBezTo>
                        <a:cubicBezTo>
                          <a:pt x="403" y="475"/>
                          <a:pt x="341" y="336"/>
                          <a:pt x="255" y="207"/>
                        </a:cubicBezTo>
                        <a:cubicBezTo>
                          <a:pt x="206" y="135"/>
                          <a:pt x="153" y="66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6" name="Google Shape;3508;p45"/>
                  <p:cNvSpPr/>
                  <p:nvPr/>
                </p:nvSpPr>
                <p:spPr>
                  <a:xfrm>
                    <a:off x="921739" y="3916883"/>
                    <a:ext cx="25207" cy="15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" h="381" extrusionOk="0">
                        <a:moveTo>
                          <a:pt x="48" y="0"/>
                        </a:moveTo>
                        <a:cubicBezTo>
                          <a:pt x="36" y="36"/>
                          <a:pt x="19" y="71"/>
                          <a:pt x="1" y="104"/>
                        </a:cubicBezTo>
                        <a:cubicBezTo>
                          <a:pt x="85" y="155"/>
                          <a:pt x="170" y="205"/>
                          <a:pt x="259" y="249"/>
                        </a:cubicBezTo>
                        <a:cubicBezTo>
                          <a:pt x="366" y="301"/>
                          <a:pt x="475" y="336"/>
                          <a:pt x="584" y="378"/>
                        </a:cubicBezTo>
                        <a:cubicBezTo>
                          <a:pt x="587" y="380"/>
                          <a:pt x="590" y="381"/>
                          <a:pt x="593" y="381"/>
                        </a:cubicBezTo>
                        <a:cubicBezTo>
                          <a:pt x="612" y="381"/>
                          <a:pt x="627" y="345"/>
                          <a:pt x="606" y="338"/>
                        </a:cubicBezTo>
                        <a:cubicBezTo>
                          <a:pt x="511" y="271"/>
                          <a:pt x="420" y="198"/>
                          <a:pt x="321" y="138"/>
                        </a:cubicBezTo>
                        <a:cubicBezTo>
                          <a:pt x="232" y="88"/>
                          <a:pt x="142" y="41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7" name="Google Shape;3509;p45"/>
                  <p:cNvSpPr/>
                  <p:nvPr/>
                </p:nvSpPr>
                <p:spPr>
                  <a:xfrm>
                    <a:off x="924232" y="3909406"/>
                    <a:ext cx="21106" cy="5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" h="135" extrusionOk="0">
                        <a:moveTo>
                          <a:pt x="349" y="0"/>
                        </a:moveTo>
                        <a:cubicBezTo>
                          <a:pt x="287" y="0"/>
                          <a:pt x="224" y="2"/>
                          <a:pt x="162" y="7"/>
                        </a:cubicBezTo>
                        <a:cubicBezTo>
                          <a:pt x="112" y="10"/>
                          <a:pt x="63" y="19"/>
                          <a:pt x="14" y="27"/>
                        </a:cubicBezTo>
                        <a:cubicBezTo>
                          <a:pt x="14" y="64"/>
                          <a:pt x="9" y="99"/>
                          <a:pt x="1" y="134"/>
                        </a:cubicBezTo>
                        <a:lnTo>
                          <a:pt x="497" y="62"/>
                        </a:lnTo>
                        <a:cubicBezTo>
                          <a:pt x="512" y="62"/>
                          <a:pt x="524" y="49"/>
                          <a:pt x="524" y="32"/>
                        </a:cubicBezTo>
                        <a:cubicBezTo>
                          <a:pt x="524" y="17"/>
                          <a:pt x="509" y="4"/>
                          <a:pt x="494" y="4"/>
                        </a:cubicBezTo>
                        <a:cubicBezTo>
                          <a:pt x="446" y="1"/>
                          <a:pt x="397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8" name="Google Shape;3510;p45"/>
                  <p:cNvSpPr/>
                  <p:nvPr/>
                </p:nvSpPr>
                <p:spPr>
                  <a:xfrm>
                    <a:off x="922141" y="3886410"/>
                    <a:ext cx="25328" cy="18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" h="450" extrusionOk="0">
                        <a:moveTo>
                          <a:pt x="574" y="0"/>
                        </a:moveTo>
                        <a:cubicBezTo>
                          <a:pt x="567" y="0"/>
                          <a:pt x="560" y="2"/>
                          <a:pt x="553" y="7"/>
                        </a:cubicBezTo>
                        <a:cubicBezTo>
                          <a:pt x="430" y="74"/>
                          <a:pt x="301" y="126"/>
                          <a:pt x="180" y="200"/>
                        </a:cubicBezTo>
                        <a:cubicBezTo>
                          <a:pt x="118" y="237"/>
                          <a:pt x="60" y="280"/>
                          <a:pt x="1" y="324"/>
                        </a:cubicBezTo>
                        <a:cubicBezTo>
                          <a:pt x="23" y="364"/>
                          <a:pt x="39" y="406"/>
                          <a:pt x="50" y="450"/>
                        </a:cubicBezTo>
                        <a:cubicBezTo>
                          <a:pt x="125" y="418"/>
                          <a:pt x="197" y="379"/>
                          <a:pt x="266" y="336"/>
                        </a:cubicBezTo>
                        <a:cubicBezTo>
                          <a:pt x="387" y="259"/>
                          <a:pt x="487" y="160"/>
                          <a:pt x="595" y="69"/>
                        </a:cubicBezTo>
                        <a:cubicBezTo>
                          <a:pt x="629" y="46"/>
                          <a:pt x="607" y="0"/>
                          <a:pt x="5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79" name="Google Shape;3511;p45"/>
                  <p:cNvSpPr/>
                  <p:nvPr/>
                </p:nvSpPr>
                <p:spPr>
                  <a:xfrm>
                    <a:off x="873537" y="3928623"/>
                    <a:ext cx="21468" cy="30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757" extrusionOk="0">
                        <a:moveTo>
                          <a:pt x="458" y="0"/>
                        </a:moveTo>
                        <a:lnTo>
                          <a:pt x="6" y="727"/>
                        </a:lnTo>
                        <a:cubicBezTo>
                          <a:pt x="1" y="737"/>
                          <a:pt x="4" y="748"/>
                          <a:pt x="12" y="753"/>
                        </a:cubicBezTo>
                        <a:cubicBezTo>
                          <a:pt x="15" y="756"/>
                          <a:pt x="19" y="757"/>
                          <a:pt x="22" y="757"/>
                        </a:cubicBezTo>
                        <a:cubicBezTo>
                          <a:pt x="29" y="757"/>
                          <a:pt x="35" y="754"/>
                          <a:pt x="39" y="748"/>
                        </a:cubicBezTo>
                        <a:lnTo>
                          <a:pt x="534" y="39"/>
                        </a:lnTo>
                        <a:cubicBezTo>
                          <a:pt x="509" y="29"/>
                          <a:pt x="482" y="15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80" name="Google Shape;3512;p45"/>
                  <p:cNvSpPr/>
                  <p:nvPr/>
                </p:nvSpPr>
                <p:spPr>
                  <a:xfrm>
                    <a:off x="852069" y="3919858"/>
                    <a:ext cx="34172" cy="22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" h="572" extrusionOk="0">
                        <a:moveTo>
                          <a:pt x="795" y="0"/>
                        </a:moveTo>
                        <a:cubicBezTo>
                          <a:pt x="696" y="52"/>
                          <a:pt x="595" y="101"/>
                          <a:pt x="498" y="158"/>
                        </a:cubicBezTo>
                        <a:cubicBezTo>
                          <a:pt x="332" y="259"/>
                          <a:pt x="172" y="374"/>
                          <a:pt x="26" y="502"/>
                        </a:cubicBezTo>
                        <a:cubicBezTo>
                          <a:pt x="0" y="531"/>
                          <a:pt x="23" y="571"/>
                          <a:pt x="55" y="571"/>
                        </a:cubicBezTo>
                        <a:cubicBezTo>
                          <a:pt x="62" y="571"/>
                          <a:pt x="69" y="570"/>
                          <a:pt x="77" y="566"/>
                        </a:cubicBezTo>
                        <a:lnTo>
                          <a:pt x="850" y="89"/>
                        </a:lnTo>
                        <a:cubicBezTo>
                          <a:pt x="830" y="61"/>
                          <a:pt x="810" y="30"/>
                          <a:pt x="7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81" name="Google Shape;3513;p45"/>
                  <p:cNvSpPr/>
                  <p:nvPr/>
                </p:nvSpPr>
                <p:spPr>
                  <a:xfrm>
                    <a:off x="850541" y="3905426"/>
                    <a:ext cx="31519" cy="5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" h="128" extrusionOk="0">
                        <a:moveTo>
                          <a:pt x="44" y="0"/>
                        </a:moveTo>
                        <a:cubicBezTo>
                          <a:pt x="6" y="0"/>
                          <a:pt x="1" y="57"/>
                          <a:pt x="39" y="64"/>
                        </a:cubicBezTo>
                        <a:cubicBezTo>
                          <a:pt x="183" y="86"/>
                          <a:pt x="324" y="111"/>
                          <a:pt x="469" y="121"/>
                        </a:cubicBezTo>
                        <a:cubicBezTo>
                          <a:pt x="537" y="126"/>
                          <a:pt x="605" y="127"/>
                          <a:pt x="673" y="127"/>
                        </a:cubicBezTo>
                        <a:cubicBezTo>
                          <a:pt x="707" y="127"/>
                          <a:pt x="740" y="127"/>
                          <a:pt x="774" y="126"/>
                        </a:cubicBezTo>
                        <a:lnTo>
                          <a:pt x="774" y="113"/>
                        </a:lnTo>
                        <a:cubicBezTo>
                          <a:pt x="774" y="79"/>
                          <a:pt x="777" y="46"/>
                          <a:pt x="784" y="12"/>
                        </a:cubicBezTo>
                        <a:lnTo>
                          <a:pt x="4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82" name="Google Shape;3514;p45"/>
                  <p:cNvSpPr/>
                  <p:nvPr/>
                </p:nvSpPr>
                <p:spPr>
                  <a:xfrm>
                    <a:off x="859466" y="3888782"/>
                    <a:ext cx="25649" cy="13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324" extrusionOk="0">
                        <a:moveTo>
                          <a:pt x="34" y="0"/>
                        </a:moveTo>
                        <a:cubicBezTo>
                          <a:pt x="23" y="0"/>
                          <a:pt x="13" y="6"/>
                          <a:pt x="7" y="17"/>
                        </a:cubicBezTo>
                        <a:cubicBezTo>
                          <a:pt x="0" y="30"/>
                          <a:pt x="5" y="47"/>
                          <a:pt x="20" y="55"/>
                        </a:cubicBezTo>
                        <a:cubicBezTo>
                          <a:pt x="119" y="119"/>
                          <a:pt x="221" y="178"/>
                          <a:pt x="329" y="228"/>
                        </a:cubicBezTo>
                        <a:cubicBezTo>
                          <a:pt x="413" y="265"/>
                          <a:pt x="502" y="295"/>
                          <a:pt x="590" y="324"/>
                        </a:cubicBezTo>
                        <a:cubicBezTo>
                          <a:pt x="602" y="292"/>
                          <a:pt x="619" y="260"/>
                          <a:pt x="637" y="230"/>
                        </a:cubicBezTo>
                        <a:lnTo>
                          <a:pt x="47" y="3"/>
                        </a:lnTo>
                        <a:cubicBezTo>
                          <a:pt x="43" y="1"/>
                          <a:pt x="38" y="0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083" name="Google Shape;3515;p45"/>
                  <p:cNvSpPr/>
                  <p:nvPr/>
                </p:nvSpPr>
                <p:spPr>
                  <a:xfrm>
                    <a:off x="873738" y="3864057"/>
                    <a:ext cx="19056" cy="29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726" extrusionOk="0">
                        <a:moveTo>
                          <a:pt x="19" y="0"/>
                        </a:moveTo>
                        <a:cubicBezTo>
                          <a:pt x="16" y="0"/>
                          <a:pt x="13" y="1"/>
                          <a:pt x="11" y="3"/>
                        </a:cubicBezTo>
                        <a:cubicBezTo>
                          <a:pt x="4" y="8"/>
                          <a:pt x="1" y="18"/>
                          <a:pt x="6" y="26"/>
                        </a:cubicBezTo>
                        <a:cubicBezTo>
                          <a:pt x="110" y="233"/>
                          <a:pt x="200" y="447"/>
                          <a:pt x="324" y="642"/>
                        </a:cubicBezTo>
                        <a:cubicBezTo>
                          <a:pt x="343" y="670"/>
                          <a:pt x="365" y="699"/>
                          <a:pt x="385" y="726"/>
                        </a:cubicBezTo>
                        <a:cubicBezTo>
                          <a:pt x="412" y="702"/>
                          <a:pt x="442" y="680"/>
                          <a:pt x="474" y="664"/>
                        </a:cubicBezTo>
                        <a:lnTo>
                          <a:pt x="34" y="8"/>
                        </a:lnTo>
                        <a:cubicBezTo>
                          <a:pt x="31" y="3"/>
                          <a:pt x="25" y="0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sp>
              <p:nvSpPr>
                <p:cNvPr id="1049084" name="Google Shape;3516;p45"/>
                <p:cNvSpPr/>
                <p:nvPr/>
              </p:nvSpPr>
              <p:spPr>
                <a:xfrm>
                  <a:off x="8398511" y="1523345"/>
                  <a:ext cx="78343" cy="79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1093" extrusionOk="0">
                      <a:moveTo>
                        <a:pt x="538" y="1"/>
                      </a:moveTo>
                      <a:cubicBezTo>
                        <a:pt x="492" y="1"/>
                        <a:pt x="449" y="8"/>
                        <a:pt x="405" y="18"/>
                      </a:cubicBezTo>
                      <a:lnTo>
                        <a:pt x="388" y="23"/>
                      </a:lnTo>
                      <a:cubicBezTo>
                        <a:pt x="350" y="34"/>
                        <a:pt x="313" y="50"/>
                        <a:pt x="278" y="70"/>
                      </a:cubicBezTo>
                      <a:cubicBezTo>
                        <a:pt x="246" y="86"/>
                        <a:pt x="216" y="108"/>
                        <a:pt x="187" y="132"/>
                      </a:cubicBezTo>
                      <a:cubicBezTo>
                        <a:pt x="170" y="147"/>
                        <a:pt x="153" y="164"/>
                        <a:pt x="138" y="182"/>
                      </a:cubicBezTo>
                      <a:cubicBezTo>
                        <a:pt x="137" y="184"/>
                        <a:pt x="135" y="185"/>
                        <a:pt x="133" y="187"/>
                      </a:cubicBezTo>
                      <a:cubicBezTo>
                        <a:pt x="117" y="207"/>
                        <a:pt x="100" y="227"/>
                        <a:pt x="86" y="251"/>
                      </a:cubicBezTo>
                      <a:cubicBezTo>
                        <a:pt x="68" y="281"/>
                        <a:pt x="51" y="313"/>
                        <a:pt x="39" y="345"/>
                      </a:cubicBezTo>
                      <a:cubicBezTo>
                        <a:pt x="14" y="410"/>
                        <a:pt x="1" y="477"/>
                        <a:pt x="1" y="546"/>
                      </a:cubicBezTo>
                      <a:lnTo>
                        <a:pt x="1" y="559"/>
                      </a:lnTo>
                      <a:cubicBezTo>
                        <a:pt x="3" y="601"/>
                        <a:pt x="8" y="642"/>
                        <a:pt x="18" y="682"/>
                      </a:cubicBezTo>
                      <a:cubicBezTo>
                        <a:pt x="19" y="689"/>
                        <a:pt x="19" y="694"/>
                        <a:pt x="21" y="699"/>
                      </a:cubicBezTo>
                      <a:cubicBezTo>
                        <a:pt x="41" y="766"/>
                        <a:pt x="73" y="828"/>
                        <a:pt x="115" y="883"/>
                      </a:cubicBezTo>
                      <a:cubicBezTo>
                        <a:pt x="128" y="902"/>
                        <a:pt x="143" y="918"/>
                        <a:pt x="158" y="933"/>
                      </a:cubicBezTo>
                      <a:lnTo>
                        <a:pt x="165" y="940"/>
                      </a:lnTo>
                      <a:cubicBezTo>
                        <a:pt x="194" y="967"/>
                        <a:pt x="224" y="992"/>
                        <a:pt x="256" y="1012"/>
                      </a:cubicBezTo>
                      <a:cubicBezTo>
                        <a:pt x="281" y="1027"/>
                        <a:pt x="306" y="1041"/>
                        <a:pt x="333" y="1053"/>
                      </a:cubicBezTo>
                      <a:cubicBezTo>
                        <a:pt x="358" y="1063"/>
                        <a:pt x="385" y="1071"/>
                        <a:pt x="412" y="1078"/>
                      </a:cubicBezTo>
                      <a:cubicBezTo>
                        <a:pt x="420" y="1079"/>
                        <a:pt x="429" y="1081"/>
                        <a:pt x="437" y="1083"/>
                      </a:cubicBezTo>
                      <a:cubicBezTo>
                        <a:pt x="470" y="1089"/>
                        <a:pt x="504" y="1093"/>
                        <a:pt x="538" y="1093"/>
                      </a:cubicBezTo>
                      <a:lnTo>
                        <a:pt x="556" y="1093"/>
                      </a:lnTo>
                      <a:cubicBezTo>
                        <a:pt x="585" y="1093"/>
                        <a:pt x="613" y="1089"/>
                        <a:pt x="640" y="1084"/>
                      </a:cubicBezTo>
                      <a:cubicBezTo>
                        <a:pt x="657" y="1081"/>
                        <a:pt x="673" y="1076"/>
                        <a:pt x="690" y="1071"/>
                      </a:cubicBezTo>
                      <a:lnTo>
                        <a:pt x="705" y="1066"/>
                      </a:lnTo>
                      <a:cubicBezTo>
                        <a:pt x="732" y="1058"/>
                        <a:pt x="759" y="1046"/>
                        <a:pt x="784" y="1032"/>
                      </a:cubicBezTo>
                      <a:cubicBezTo>
                        <a:pt x="818" y="1014"/>
                        <a:pt x="850" y="994"/>
                        <a:pt x="880" y="969"/>
                      </a:cubicBezTo>
                      <a:cubicBezTo>
                        <a:pt x="883" y="965"/>
                        <a:pt x="886" y="962"/>
                        <a:pt x="890" y="959"/>
                      </a:cubicBezTo>
                      <a:cubicBezTo>
                        <a:pt x="900" y="950"/>
                        <a:pt x="910" y="939"/>
                        <a:pt x="922" y="928"/>
                      </a:cubicBezTo>
                      <a:cubicBezTo>
                        <a:pt x="979" y="870"/>
                        <a:pt x="1021" y="798"/>
                        <a:pt x="1046" y="720"/>
                      </a:cubicBezTo>
                      <a:cubicBezTo>
                        <a:pt x="1052" y="704"/>
                        <a:pt x="1058" y="687"/>
                        <a:pt x="1061" y="668"/>
                      </a:cubicBezTo>
                      <a:cubicBezTo>
                        <a:pt x="1069" y="633"/>
                        <a:pt x="1073" y="598"/>
                        <a:pt x="1074" y="563"/>
                      </a:cubicBezTo>
                      <a:lnTo>
                        <a:pt x="1074" y="548"/>
                      </a:lnTo>
                      <a:cubicBezTo>
                        <a:pt x="1073" y="521"/>
                        <a:pt x="1071" y="496"/>
                        <a:pt x="1068" y="471"/>
                      </a:cubicBezTo>
                      <a:cubicBezTo>
                        <a:pt x="1068" y="464"/>
                        <a:pt x="1066" y="457"/>
                        <a:pt x="1064" y="452"/>
                      </a:cubicBezTo>
                      <a:cubicBezTo>
                        <a:pt x="1063" y="439"/>
                        <a:pt x="1059" y="425"/>
                        <a:pt x="1056" y="412"/>
                      </a:cubicBezTo>
                      <a:cubicBezTo>
                        <a:pt x="1046" y="368"/>
                        <a:pt x="1029" y="326"/>
                        <a:pt x="1009" y="286"/>
                      </a:cubicBezTo>
                      <a:cubicBezTo>
                        <a:pt x="994" y="258"/>
                        <a:pt x="977" y="232"/>
                        <a:pt x="957" y="207"/>
                      </a:cubicBezTo>
                      <a:cubicBezTo>
                        <a:pt x="952" y="201"/>
                        <a:pt x="945" y="194"/>
                        <a:pt x="940" y="187"/>
                      </a:cubicBezTo>
                      <a:cubicBezTo>
                        <a:pt x="925" y="169"/>
                        <a:pt x="908" y="152"/>
                        <a:pt x="890" y="135"/>
                      </a:cubicBezTo>
                      <a:cubicBezTo>
                        <a:pt x="868" y="117"/>
                        <a:pt x="844" y="98"/>
                        <a:pt x="819" y="83"/>
                      </a:cubicBezTo>
                      <a:cubicBezTo>
                        <a:pt x="791" y="65"/>
                        <a:pt x="761" y="50"/>
                        <a:pt x="729" y="36"/>
                      </a:cubicBezTo>
                      <a:cubicBezTo>
                        <a:pt x="715" y="31"/>
                        <a:pt x="700" y="26"/>
                        <a:pt x="687" y="21"/>
                      </a:cubicBezTo>
                      <a:cubicBezTo>
                        <a:pt x="673" y="18"/>
                        <a:pt x="652" y="13"/>
                        <a:pt x="635" y="9"/>
                      </a:cubicBezTo>
                      <a:cubicBezTo>
                        <a:pt x="608" y="4"/>
                        <a:pt x="583" y="3"/>
                        <a:pt x="5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u="sng"/>
                </a:p>
              </p:txBody>
            </p:sp>
            <p:grpSp>
              <p:nvGrpSpPr>
                <p:cNvPr id="120" name="Google Shape;3517;p45"/>
                <p:cNvGrpSpPr/>
                <p:nvPr/>
              </p:nvGrpSpPr>
              <p:grpSpPr>
                <a:xfrm>
                  <a:off x="7977240" y="1175391"/>
                  <a:ext cx="160690" cy="150746"/>
                  <a:chOff x="808087" y="3821443"/>
                  <a:chExt cx="191002" cy="179183"/>
                </a:xfrm>
              </p:grpSpPr>
              <p:grpSp>
                <p:nvGrpSpPr>
                  <p:cNvPr id="121" name="Google Shape;3518;p45"/>
                  <p:cNvGrpSpPr/>
                  <p:nvPr/>
                </p:nvGrpSpPr>
                <p:grpSpPr>
                  <a:xfrm>
                    <a:off x="808087" y="3821443"/>
                    <a:ext cx="191002" cy="179183"/>
                    <a:chOff x="808087" y="3821443"/>
                    <a:chExt cx="191002" cy="179183"/>
                  </a:xfrm>
                </p:grpSpPr>
                <p:sp>
                  <p:nvSpPr>
                    <p:cNvPr id="1049085" name="Google Shape;3519;p45"/>
                    <p:cNvSpPr/>
                    <p:nvPr/>
                  </p:nvSpPr>
                  <p:spPr>
                    <a:xfrm>
                      <a:off x="890261" y="3930914"/>
                      <a:ext cx="27981" cy="69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6" h="1734" extrusionOk="0">
                          <a:moveTo>
                            <a:pt x="475" y="0"/>
                          </a:moveTo>
                          <a:cubicBezTo>
                            <a:pt x="460" y="5"/>
                            <a:pt x="443" y="9"/>
                            <a:pt x="427" y="12"/>
                          </a:cubicBezTo>
                          <a:lnTo>
                            <a:pt x="443" y="609"/>
                          </a:lnTo>
                          <a:cubicBezTo>
                            <a:pt x="442" y="632"/>
                            <a:pt x="426" y="643"/>
                            <a:pt x="409" y="643"/>
                          </a:cubicBezTo>
                          <a:cubicBezTo>
                            <a:pt x="393" y="643"/>
                            <a:pt x="378" y="633"/>
                            <a:pt x="376" y="613"/>
                          </a:cubicBezTo>
                          <a:lnTo>
                            <a:pt x="343" y="24"/>
                          </a:lnTo>
                          <a:lnTo>
                            <a:pt x="323" y="24"/>
                          </a:lnTo>
                          <a:cubicBezTo>
                            <a:pt x="289" y="24"/>
                            <a:pt x="255" y="20"/>
                            <a:pt x="224" y="14"/>
                          </a:cubicBezTo>
                          <a:cubicBezTo>
                            <a:pt x="121" y="383"/>
                            <a:pt x="1" y="911"/>
                            <a:pt x="14" y="1283"/>
                          </a:cubicBezTo>
                          <a:cubicBezTo>
                            <a:pt x="25" y="1584"/>
                            <a:pt x="184" y="1733"/>
                            <a:pt x="345" y="1733"/>
                          </a:cubicBezTo>
                          <a:cubicBezTo>
                            <a:pt x="519" y="1733"/>
                            <a:pt x="695" y="1559"/>
                            <a:pt x="692" y="1213"/>
                          </a:cubicBezTo>
                          <a:cubicBezTo>
                            <a:pt x="690" y="856"/>
                            <a:pt x="572" y="353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86" name="Google Shape;3520;p45"/>
                    <p:cNvSpPr/>
                    <p:nvPr/>
                  </p:nvSpPr>
                  <p:spPr>
                    <a:xfrm>
                      <a:off x="808087" y="3862972"/>
                      <a:ext cx="78918" cy="609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3" h="1516" extrusionOk="0">
                          <a:moveTo>
                            <a:pt x="685" y="0"/>
                          </a:moveTo>
                          <a:cubicBezTo>
                            <a:pt x="309" y="0"/>
                            <a:pt x="205" y="468"/>
                            <a:pt x="699" y="711"/>
                          </a:cubicBezTo>
                          <a:cubicBezTo>
                            <a:pt x="834" y="775"/>
                            <a:pt x="974" y="827"/>
                            <a:pt x="1119" y="868"/>
                          </a:cubicBezTo>
                          <a:cubicBezTo>
                            <a:pt x="960" y="840"/>
                            <a:pt x="800" y="826"/>
                            <a:pt x="640" y="826"/>
                          </a:cubicBezTo>
                          <a:cubicBezTo>
                            <a:pt x="631" y="826"/>
                            <a:pt x="622" y="826"/>
                            <a:pt x="612" y="827"/>
                          </a:cubicBezTo>
                          <a:cubicBezTo>
                            <a:pt x="1" y="850"/>
                            <a:pt x="25" y="1516"/>
                            <a:pt x="674" y="1516"/>
                          </a:cubicBezTo>
                          <a:cubicBezTo>
                            <a:pt x="676" y="1516"/>
                            <a:pt x="678" y="1516"/>
                            <a:pt x="681" y="1516"/>
                          </a:cubicBezTo>
                          <a:cubicBezTo>
                            <a:pt x="1023" y="1513"/>
                            <a:pt x="1501" y="1400"/>
                            <a:pt x="1847" y="1303"/>
                          </a:cubicBezTo>
                          <a:cubicBezTo>
                            <a:pt x="1837" y="1263"/>
                            <a:pt x="1832" y="1222"/>
                            <a:pt x="1830" y="1180"/>
                          </a:cubicBezTo>
                          <a:cubicBezTo>
                            <a:pt x="1788" y="1182"/>
                            <a:pt x="1746" y="1183"/>
                            <a:pt x="1704" y="1183"/>
                          </a:cubicBezTo>
                          <a:cubicBezTo>
                            <a:pt x="1644" y="1183"/>
                            <a:pt x="1584" y="1181"/>
                            <a:pt x="1525" y="1177"/>
                          </a:cubicBezTo>
                          <a:cubicBezTo>
                            <a:pt x="1380" y="1167"/>
                            <a:pt x="1239" y="1142"/>
                            <a:pt x="1095" y="1120"/>
                          </a:cubicBezTo>
                          <a:cubicBezTo>
                            <a:pt x="1057" y="1113"/>
                            <a:pt x="1062" y="1056"/>
                            <a:pt x="1100" y="1056"/>
                          </a:cubicBezTo>
                          <a:lnTo>
                            <a:pt x="1840" y="1068"/>
                          </a:lnTo>
                          <a:cubicBezTo>
                            <a:pt x="1845" y="1033"/>
                            <a:pt x="1855" y="999"/>
                            <a:pt x="1868" y="966"/>
                          </a:cubicBezTo>
                          <a:cubicBezTo>
                            <a:pt x="1780" y="937"/>
                            <a:pt x="1692" y="907"/>
                            <a:pt x="1607" y="870"/>
                          </a:cubicBezTo>
                          <a:cubicBezTo>
                            <a:pt x="1499" y="820"/>
                            <a:pt x="1397" y="763"/>
                            <a:pt x="1298" y="697"/>
                          </a:cubicBezTo>
                          <a:cubicBezTo>
                            <a:pt x="1283" y="691"/>
                            <a:pt x="1278" y="672"/>
                            <a:pt x="1285" y="659"/>
                          </a:cubicBezTo>
                          <a:cubicBezTo>
                            <a:pt x="1291" y="648"/>
                            <a:pt x="1301" y="642"/>
                            <a:pt x="1312" y="642"/>
                          </a:cubicBezTo>
                          <a:cubicBezTo>
                            <a:pt x="1316" y="642"/>
                            <a:pt x="1321" y="643"/>
                            <a:pt x="1325" y="645"/>
                          </a:cubicBezTo>
                          <a:lnTo>
                            <a:pt x="1915" y="872"/>
                          </a:lnTo>
                          <a:cubicBezTo>
                            <a:pt x="1930" y="850"/>
                            <a:pt x="1946" y="830"/>
                            <a:pt x="1962" y="810"/>
                          </a:cubicBezTo>
                          <a:cubicBezTo>
                            <a:pt x="1682" y="555"/>
                            <a:pt x="1270" y="211"/>
                            <a:pt x="936" y="60"/>
                          </a:cubicBezTo>
                          <a:cubicBezTo>
                            <a:pt x="843" y="18"/>
                            <a:pt x="759" y="0"/>
                            <a:pt x="68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87" name="Google Shape;3521;p45"/>
                    <p:cNvSpPr/>
                    <p:nvPr/>
                  </p:nvSpPr>
                  <p:spPr>
                    <a:xfrm>
                      <a:off x="910965" y="3831855"/>
                      <a:ext cx="49529" cy="636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2" h="1583" extrusionOk="0">
                          <a:moveTo>
                            <a:pt x="845" y="1"/>
                          </a:moveTo>
                          <a:cubicBezTo>
                            <a:pt x="710" y="1"/>
                            <a:pt x="553" y="90"/>
                            <a:pt x="428" y="302"/>
                          </a:cubicBezTo>
                          <a:cubicBezTo>
                            <a:pt x="252" y="603"/>
                            <a:pt x="99" y="1081"/>
                            <a:pt x="0" y="1433"/>
                          </a:cubicBezTo>
                          <a:cubicBezTo>
                            <a:pt x="32" y="1445"/>
                            <a:pt x="62" y="1460"/>
                            <a:pt x="91" y="1478"/>
                          </a:cubicBezTo>
                          <a:lnTo>
                            <a:pt x="448" y="801"/>
                          </a:lnTo>
                          <a:cubicBezTo>
                            <a:pt x="451" y="792"/>
                            <a:pt x="457" y="789"/>
                            <a:pt x="463" y="789"/>
                          </a:cubicBezTo>
                          <a:cubicBezTo>
                            <a:pt x="474" y="789"/>
                            <a:pt x="486" y="800"/>
                            <a:pt x="478" y="814"/>
                          </a:cubicBezTo>
                          <a:lnTo>
                            <a:pt x="161" y="1532"/>
                          </a:lnTo>
                          <a:cubicBezTo>
                            <a:pt x="180" y="1547"/>
                            <a:pt x="197" y="1564"/>
                            <a:pt x="212" y="1582"/>
                          </a:cubicBezTo>
                          <a:cubicBezTo>
                            <a:pt x="487" y="1319"/>
                            <a:pt x="864" y="928"/>
                            <a:pt x="1044" y="601"/>
                          </a:cubicBezTo>
                          <a:cubicBezTo>
                            <a:pt x="1232" y="257"/>
                            <a:pt x="1072" y="1"/>
                            <a:pt x="845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88" name="Google Shape;3522;p45"/>
                    <p:cNvSpPr/>
                    <p:nvPr/>
                  </p:nvSpPr>
                  <p:spPr>
                    <a:xfrm>
                      <a:off x="920131" y="3861685"/>
                      <a:ext cx="68907" cy="44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4" h="1104" extrusionOk="0">
                          <a:moveTo>
                            <a:pt x="1235" y="0"/>
                          </a:moveTo>
                          <a:cubicBezTo>
                            <a:pt x="1140" y="0"/>
                            <a:pt x="1029" y="30"/>
                            <a:pt x="908" y="100"/>
                          </a:cubicBezTo>
                          <a:cubicBezTo>
                            <a:pt x="614" y="272"/>
                            <a:pt x="255" y="605"/>
                            <a:pt x="1" y="860"/>
                          </a:cubicBezTo>
                          <a:cubicBezTo>
                            <a:pt x="21" y="885"/>
                            <a:pt x="37" y="912"/>
                            <a:pt x="53" y="939"/>
                          </a:cubicBezTo>
                          <a:cubicBezTo>
                            <a:pt x="110" y="895"/>
                            <a:pt x="168" y="852"/>
                            <a:pt x="232" y="815"/>
                          </a:cubicBezTo>
                          <a:cubicBezTo>
                            <a:pt x="351" y="741"/>
                            <a:pt x="480" y="689"/>
                            <a:pt x="604" y="622"/>
                          </a:cubicBezTo>
                          <a:cubicBezTo>
                            <a:pt x="611" y="617"/>
                            <a:pt x="618" y="615"/>
                            <a:pt x="625" y="615"/>
                          </a:cubicBezTo>
                          <a:cubicBezTo>
                            <a:pt x="657" y="615"/>
                            <a:pt x="680" y="661"/>
                            <a:pt x="646" y="684"/>
                          </a:cubicBezTo>
                          <a:cubicBezTo>
                            <a:pt x="537" y="775"/>
                            <a:pt x="437" y="874"/>
                            <a:pt x="318" y="951"/>
                          </a:cubicBezTo>
                          <a:cubicBezTo>
                            <a:pt x="247" y="994"/>
                            <a:pt x="175" y="1031"/>
                            <a:pt x="100" y="1063"/>
                          </a:cubicBezTo>
                          <a:cubicBezTo>
                            <a:pt x="103" y="1077"/>
                            <a:pt x="106" y="1090"/>
                            <a:pt x="108" y="1103"/>
                          </a:cubicBezTo>
                          <a:cubicBezTo>
                            <a:pt x="475" y="1013"/>
                            <a:pt x="988" y="862"/>
                            <a:pt x="1300" y="667"/>
                          </a:cubicBezTo>
                          <a:cubicBezTo>
                            <a:pt x="1714" y="410"/>
                            <a:pt x="1586" y="0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89" name="Google Shape;3523;p45"/>
                    <p:cNvSpPr/>
                    <p:nvPr/>
                  </p:nvSpPr>
                  <p:spPr>
                    <a:xfrm>
                      <a:off x="909960" y="3926452"/>
                      <a:ext cx="50575" cy="659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8" h="1641" extrusionOk="0">
                          <a:moveTo>
                            <a:pt x="185" y="1"/>
                          </a:moveTo>
                          <a:cubicBezTo>
                            <a:pt x="181" y="4"/>
                            <a:pt x="178" y="7"/>
                            <a:pt x="175" y="9"/>
                          </a:cubicBezTo>
                          <a:cubicBezTo>
                            <a:pt x="232" y="76"/>
                            <a:pt x="285" y="145"/>
                            <a:pt x="334" y="217"/>
                          </a:cubicBezTo>
                          <a:cubicBezTo>
                            <a:pt x="420" y="344"/>
                            <a:pt x="482" y="484"/>
                            <a:pt x="554" y="620"/>
                          </a:cubicBezTo>
                          <a:cubicBezTo>
                            <a:pt x="560" y="628"/>
                            <a:pt x="559" y="641"/>
                            <a:pt x="549" y="646"/>
                          </a:cubicBezTo>
                          <a:cubicBezTo>
                            <a:pt x="546" y="649"/>
                            <a:pt x="542" y="650"/>
                            <a:pt x="538" y="650"/>
                          </a:cubicBezTo>
                          <a:cubicBezTo>
                            <a:pt x="532" y="650"/>
                            <a:pt x="525" y="647"/>
                            <a:pt x="522" y="641"/>
                          </a:cubicBezTo>
                          <a:cubicBezTo>
                            <a:pt x="441" y="549"/>
                            <a:pt x="354" y="464"/>
                            <a:pt x="279" y="366"/>
                          </a:cubicBezTo>
                          <a:cubicBezTo>
                            <a:pt x="207" y="272"/>
                            <a:pt x="145" y="172"/>
                            <a:pt x="79" y="74"/>
                          </a:cubicBezTo>
                          <a:cubicBezTo>
                            <a:pt x="54" y="88"/>
                            <a:pt x="27" y="98"/>
                            <a:pt x="0" y="108"/>
                          </a:cubicBezTo>
                          <a:cubicBezTo>
                            <a:pt x="98" y="479"/>
                            <a:pt x="270" y="1052"/>
                            <a:pt x="485" y="1388"/>
                          </a:cubicBezTo>
                          <a:cubicBezTo>
                            <a:pt x="598" y="1565"/>
                            <a:pt x="736" y="1640"/>
                            <a:pt x="856" y="1640"/>
                          </a:cubicBezTo>
                          <a:cubicBezTo>
                            <a:pt x="1092" y="1640"/>
                            <a:pt x="1258" y="1350"/>
                            <a:pt x="1030" y="973"/>
                          </a:cubicBezTo>
                          <a:cubicBezTo>
                            <a:pt x="837" y="651"/>
                            <a:pt x="448" y="252"/>
                            <a:pt x="185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0" name="Google Shape;3524;p45"/>
                    <p:cNvSpPr/>
                    <p:nvPr/>
                  </p:nvSpPr>
                  <p:spPr>
                    <a:xfrm>
                      <a:off x="889819" y="3821443"/>
                      <a:ext cx="27941" cy="674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5" h="1677" extrusionOk="0">
                          <a:moveTo>
                            <a:pt x="350" y="1"/>
                          </a:moveTo>
                          <a:cubicBezTo>
                            <a:pt x="177" y="1"/>
                            <a:pt x="1" y="175"/>
                            <a:pt x="3" y="521"/>
                          </a:cubicBezTo>
                          <a:cubicBezTo>
                            <a:pt x="6" y="857"/>
                            <a:pt x="110" y="1323"/>
                            <a:pt x="203" y="1672"/>
                          </a:cubicBezTo>
                          <a:cubicBezTo>
                            <a:pt x="246" y="1660"/>
                            <a:pt x="290" y="1655"/>
                            <a:pt x="335" y="1655"/>
                          </a:cubicBezTo>
                          <a:lnTo>
                            <a:pt x="355" y="1655"/>
                          </a:lnTo>
                          <a:cubicBezTo>
                            <a:pt x="335" y="1491"/>
                            <a:pt x="323" y="1326"/>
                            <a:pt x="322" y="1160"/>
                          </a:cubicBezTo>
                          <a:cubicBezTo>
                            <a:pt x="322" y="1056"/>
                            <a:pt x="339" y="952"/>
                            <a:pt x="350" y="848"/>
                          </a:cubicBezTo>
                          <a:cubicBezTo>
                            <a:pt x="351" y="840"/>
                            <a:pt x="357" y="836"/>
                            <a:pt x="364" y="836"/>
                          </a:cubicBezTo>
                          <a:cubicBezTo>
                            <a:pt x="370" y="836"/>
                            <a:pt x="377" y="840"/>
                            <a:pt x="379" y="848"/>
                          </a:cubicBezTo>
                          <a:cubicBezTo>
                            <a:pt x="392" y="952"/>
                            <a:pt x="414" y="1053"/>
                            <a:pt x="422" y="1158"/>
                          </a:cubicBezTo>
                          <a:cubicBezTo>
                            <a:pt x="436" y="1326"/>
                            <a:pt x="434" y="1496"/>
                            <a:pt x="431" y="1663"/>
                          </a:cubicBezTo>
                          <a:cubicBezTo>
                            <a:pt x="449" y="1667"/>
                            <a:pt x="468" y="1672"/>
                            <a:pt x="485" y="1677"/>
                          </a:cubicBezTo>
                          <a:cubicBezTo>
                            <a:pt x="583" y="1311"/>
                            <a:pt x="694" y="808"/>
                            <a:pt x="681" y="451"/>
                          </a:cubicBezTo>
                          <a:cubicBezTo>
                            <a:pt x="669" y="150"/>
                            <a:pt x="511" y="1"/>
                            <a:pt x="350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1" name="Google Shape;3525;p45"/>
                    <p:cNvSpPr/>
                    <p:nvPr/>
                  </p:nvSpPr>
                  <p:spPr>
                    <a:xfrm>
                      <a:off x="918724" y="3898189"/>
                      <a:ext cx="80365" cy="642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99" h="1598" extrusionOk="0">
                          <a:moveTo>
                            <a:pt x="1328" y="1"/>
                          </a:moveTo>
                          <a:cubicBezTo>
                            <a:pt x="1325" y="1"/>
                            <a:pt x="1322" y="1"/>
                            <a:pt x="1319" y="1"/>
                          </a:cubicBezTo>
                          <a:cubicBezTo>
                            <a:pt x="975" y="3"/>
                            <a:pt x="493" y="118"/>
                            <a:pt x="148" y="214"/>
                          </a:cubicBezTo>
                          <a:cubicBezTo>
                            <a:pt x="151" y="239"/>
                            <a:pt x="153" y="266"/>
                            <a:pt x="153" y="291"/>
                          </a:cubicBezTo>
                          <a:cubicBezTo>
                            <a:pt x="153" y="298"/>
                            <a:pt x="151" y="301"/>
                            <a:pt x="151" y="306"/>
                          </a:cubicBezTo>
                          <a:cubicBezTo>
                            <a:pt x="200" y="298"/>
                            <a:pt x="249" y="289"/>
                            <a:pt x="299" y="286"/>
                          </a:cubicBezTo>
                          <a:cubicBezTo>
                            <a:pt x="360" y="281"/>
                            <a:pt x="423" y="279"/>
                            <a:pt x="485" y="279"/>
                          </a:cubicBezTo>
                          <a:cubicBezTo>
                            <a:pt x="534" y="279"/>
                            <a:pt x="583" y="280"/>
                            <a:pt x="631" y="283"/>
                          </a:cubicBezTo>
                          <a:cubicBezTo>
                            <a:pt x="646" y="283"/>
                            <a:pt x="659" y="296"/>
                            <a:pt x="661" y="311"/>
                          </a:cubicBezTo>
                          <a:cubicBezTo>
                            <a:pt x="661" y="328"/>
                            <a:pt x="649" y="341"/>
                            <a:pt x="633" y="341"/>
                          </a:cubicBezTo>
                          <a:lnTo>
                            <a:pt x="138" y="413"/>
                          </a:lnTo>
                          <a:cubicBezTo>
                            <a:pt x="135" y="430"/>
                            <a:pt x="129" y="447"/>
                            <a:pt x="124" y="465"/>
                          </a:cubicBezTo>
                          <a:cubicBezTo>
                            <a:pt x="217" y="506"/>
                            <a:pt x="309" y="553"/>
                            <a:pt x="396" y="603"/>
                          </a:cubicBezTo>
                          <a:cubicBezTo>
                            <a:pt x="497" y="662"/>
                            <a:pt x="586" y="736"/>
                            <a:pt x="683" y="803"/>
                          </a:cubicBezTo>
                          <a:cubicBezTo>
                            <a:pt x="703" y="810"/>
                            <a:pt x="689" y="846"/>
                            <a:pt x="670" y="846"/>
                          </a:cubicBezTo>
                          <a:cubicBezTo>
                            <a:pt x="667" y="846"/>
                            <a:pt x="664" y="845"/>
                            <a:pt x="661" y="843"/>
                          </a:cubicBezTo>
                          <a:cubicBezTo>
                            <a:pt x="552" y="801"/>
                            <a:pt x="441" y="766"/>
                            <a:pt x="337" y="715"/>
                          </a:cubicBezTo>
                          <a:cubicBezTo>
                            <a:pt x="249" y="672"/>
                            <a:pt x="163" y="621"/>
                            <a:pt x="77" y="569"/>
                          </a:cubicBezTo>
                          <a:cubicBezTo>
                            <a:pt x="56" y="608"/>
                            <a:pt x="31" y="642"/>
                            <a:pt x="0" y="673"/>
                          </a:cubicBezTo>
                          <a:cubicBezTo>
                            <a:pt x="265" y="949"/>
                            <a:pt x="676" y="1341"/>
                            <a:pt x="1013" y="1520"/>
                          </a:cubicBezTo>
                          <a:cubicBezTo>
                            <a:pt x="1115" y="1574"/>
                            <a:pt x="1208" y="1598"/>
                            <a:pt x="1289" y="1598"/>
                          </a:cubicBezTo>
                          <a:cubicBezTo>
                            <a:pt x="1642" y="1598"/>
                            <a:pt x="1757" y="1153"/>
                            <a:pt x="1290" y="888"/>
                          </a:cubicBezTo>
                          <a:cubicBezTo>
                            <a:pt x="1062" y="757"/>
                            <a:pt x="730" y="642"/>
                            <a:pt x="431" y="554"/>
                          </a:cubicBezTo>
                          <a:lnTo>
                            <a:pt x="431" y="554"/>
                          </a:lnTo>
                          <a:cubicBezTo>
                            <a:pt x="727" y="628"/>
                            <a:pt x="1064" y="691"/>
                            <a:pt x="1331" y="691"/>
                          </a:cubicBezTo>
                          <a:cubicBezTo>
                            <a:pt x="1350" y="691"/>
                            <a:pt x="1369" y="691"/>
                            <a:pt x="1387" y="690"/>
                          </a:cubicBezTo>
                          <a:cubicBezTo>
                            <a:pt x="1998" y="667"/>
                            <a:pt x="1975" y="1"/>
                            <a:pt x="1328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2" name="Google Shape;3526;p45"/>
                    <p:cNvSpPr/>
                    <p:nvPr/>
                  </p:nvSpPr>
                  <p:spPr>
                    <a:xfrm>
                      <a:off x="848973" y="3925728"/>
                      <a:ext cx="49208" cy="619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4" h="1541" extrusionOk="0">
                          <a:moveTo>
                            <a:pt x="979" y="0"/>
                          </a:moveTo>
                          <a:cubicBezTo>
                            <a:pt x="707" y="262"/>
                            <a:pt x="360" y="629"/>
                            <a:pt x="189" y="941"/>
                          </a:cubicBezTo>
                          <a:cubicBezTo>
                            <a:pt x="1" y="1284"/>
                            <a:pt x="161" y="1540"/>
                            <a:pt x="388" y="1540"/>
                          </a:cubicBezTo>
                          <a:cubicBezTo>
                            <a:pt x="522" y="1540"/>
                            <a:pt x="680" y="1452"/>
                            <a:pt x="804" y="1240"/>
                          </a:cubicBezTo>
                          <a:cubicBezTo>
                            <a:pt x="976" y="948"/>
                            <a:pt x="1126" y="487"/>
                            <a:pt x="1224" y="138"/>
                          </a:cubicBezTo>
                          <a:cubicBezTo>
                            <a:pt x="1197" y="131"/>
                            <a:pt x="1170" y="123"/>
                            <a:pt x="1145" y="113"/>
                          </a:cubicBezTo>
                          <a:lnTo>
                            <a:pt x="650" y="820"/>
                          </a:lnTo>
                          <a:cubicBezTo>
                            <a:pt x="646" y="826"/>
                            <a:pt x="640" y="829"/>
                            <a:pt x="633" y="829"/>
                          </a:cubicBezTo>
                          <a:cubicBezTo>
                            <a:pt x="630" y="829"/>
                            <a:pt x="626" y="828"/>
                            <a:pt x="623" y="825"/>
                          </a:cubicBezTo>
                          <a:cubicBezTo>
                            <a:pt x="615" y="820"/>
                            <a:pt x="612" y="809"/>
                            <a:pt x="617" y="799"/>
                          </a:cubicBezTo>
                          <a:lnTo>
                            <a:pt x="1069" y="72"/>
                          </a:lnTo>
                          <a:cubicBezTo>
                            <a:pt x="1036" y="52"/>
                            <a:pt x="1006" y="27"/>
                            <a:pt x="979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3" name="Google Shape;3527;p45"/>
                    <p:cNvSpPr/>
                    <p:nvPr/>
                  </p:nvSpPr>
                  <p:spPr>
                    <a:xfrm>
                      <a:off x="819022" y="3915999"/>
                      <a:ext cx="68987" cy="441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6" h="1099" extrusionOk="0">
                          <a:moveTo>
                            <a:pt x="1580" y="1"/>
                          </a:moveTo>
                          <a:cubicBezTo>
                            <a:pt x="1216" y="93"/>
                            <a:pt x="719" y="242"/>
                            <a:pt x="414" y="432"/>
                          </a:cubicBezTo>
                          <a:cubicBezTo>
                            <a:pt x="0" y="689"/>
                            <a:pt x="128" y="1099"/>
                            <a:pt x="480" y="1099"/>
                          </a:cubicBezTo>
                          <a:cubicBezTo>
                            <a:pt x="574" y="1099"/>
                            <a:pt x="685" y="1069"/>
                            <a:pt x="806" y="999"/>
                          </a:cubicBezTo>
                          <a:cubicBezTo>
                            <a:pt x="1100" y="826"/>
                            <a:pt x="1461" y="492"/>
                            <a:pt x="1715" y="235"/>
                          </a:cubicBezTo>
                          <a:cubicBezTo>
                            <a:pt x="1700" y="220"/>
                            <a:pt x="1685" y="204"/>
                            <a:pt x="1672" y="185"/>
                          </a:cubicBezTo>
                          <a:lnTo>
                            <a:pt x="899" y="662"/>
                          </a:lnTo>
                          <a:cubicBezTo>
                            <a:pt x="891" y="666"/>
                            <a:pt x="884" y="668"/>
                            <a:pt x="877" y="668"/>
                          </a:cubicBezTo>
                          <a:cubicBezTo>
                            <a:pt x="845" y="668"/>
                            <a:pt x="822" y="627"/>
                            <a:pt x="848" y="599"/>
                          </a:cubicBezTo>
                          <a:cubicBezTo>
                            <a:pt x="994" y="470"/>
                            <a:pt x="1154" y="356"/>
                            <a:pt x="1320" y="256"/>
                          </a:cubicBezTo>
                          <a:cubicBezTo>
                            <a:pt x="1417" y="199"/>
                            <a:pt x="1518" y="148"/>
                            <a:pt x="1617" y="98"/>
                          </a:cubicBezTo>
                          <a:cubicBezTo>
                            <a:pt x="1601" y="66"/>
                            <a:pt x="1588" y="34"/>
                            <a:pt x="1580" y="1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4" name="Google Shape;3528;p45"/>
                    <p:cNvSpPr/>
                    <p:nvPr/>
                  </p:nvSpPr>
                  <p:spPr>
                    <a:xfrm>
                      <a:off x="848410" y="3833544"/>
                      <a:ext cx="48886" cy="6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6" h="1536" extrusionOk="0">
                          <a:moveTo>
                            <a:pt x="402" y="0"/>
                          </a:moveTo>
                          <a:cubicBezTo>
                            <a:pt x="166" y="0"/>
                            <a:pt x="0" y="290"/>
                            <a:pt x="228" y="668"/>
                          </a:cubicBezTo>
                          <a:cubicBezTo>
                            <a:pt x="396" y="948"/>
                            <a:pt x="713" y="1287"/>
                            <a:pt x="966" y="1535"/>
                          </a:cubicBezTo>
                          <a:cubicBezTo>
                            <a:pt x="981" y="1518"/>
                            <a:pt x="998" y="1502"/>
                            <a:pt x="1015" y="1486"/>
                          </a:cubicBezTo>
                          <a:cubicBezTo>
                            <a:pt x="993" y="1458"/>
                            <a:pt x="973" y="1431"/>
                            <a:pt x="954" y="1403"/>
                          </a:cubicBezTo>
                          <a:cubicBezTo>
                            <a:pt x="829" y="1206"/>
                            <a:pt x="740" y="993"/>
                            <a:pt x="636" y="785"/>
                          </a:cubicBezTo>
                          <a:cubicBezTo>
                            <a:pt x="628" y="772"/>
                            <a:pt x="638" y="759"/>
                            <a:pt x="650" y="759"/>
                          </a:cubicBezTo>
                          <a:cubicBezTo>
                            <a:pt x="655" y="759"/>
                            <a:pt x="660" y="762"/>
                            <a:pt x="664" y="769"/>
                          </a:cubicBezTo>
                          <a:lnTo>
                            <a:pt x="1104" y="1423"/>
                          </a:lnTo>
                          <a:cubicBezTo>
                            <a:pt x="1139" y="1403"/>
                            <a:pt x="1176" y="1387"/>
                            <a:pt x="1216" y="1376"/>
                          </a:cubicBezTo>
                          <a:cubicBezTo>
                            <a:pt x="1114" y="1013"/>
                            <a:pt x="959" y="544"/>
                            <a:pt x="773" y="252"/>
                          </a:cubicBezTo>
                          <a:cubicBezTo>
                            <a:pt x="660" y="75"/>
                            <a:pt x="522" y="0"/>
                            <a:pt x="402" y="0"/>
                          </a:cubicBezTo>
                          <a:close/>
                        </a:path>
                      </a:pathLst>
                    </a:custGeom>
                    <a:solidFill>
                      <a:srgbClr val="ED4C5F">
                        <a:alpha val="553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grpSp>
                <p:nvGrpSpPr>
                  <p:cNvPr id="122" name="Google Shape;3529;p45"/>
                  <p:cNvGrpSpPr/>
                  <p:nvPr/>
                </p:nvGrpSpPr>
                <p:grpSpPr>
                  <a:xfrm>
                    <a:off x="850541" y="3855012"/>
                    <a:ext cx="96928" cy="104044"/>
                    <a:chOff x="850541" y="3855012"/>
                    <a:chExt cx="96928" cy="104044"/>
                  </a:xfrm>
                </p:grpSpPr>
                <p:sp>
                  <p:nvSpPr>
                    <p:cNvPr id="1049095" name="Google Shape;3530;p45"/>
                    <p:cNvSpPr/>
                    <p:nvPr/>
                  </p:nvSpPr>
                  <p:spPr>
                    <a:xfrm>
                      <a:off x="914664" y="3863615"/>
                      <a:ext cx="15679" cy="29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" h="742" extrusionOk="0">
                          <a:moveTo>
                            <a:pt x="371" y="1"/>
                          </a:moveTo>
                          <a:cubicBezTo>
                            <a:pt x="365" y="1"/>
                            <a:pt x="359" y="4"/>
                            <a:pt x="356" y="11"/>
                          </a:cubicBezTo>
                          <a:lnTo>
                            <a:pt x="1" y="688"/>
                          </a:lnTo>
                          <a:cubicBezTo>
                            <a:pt x="24" y="703"/>
                            <a:pt x="48" y="722"/>
                            <a:pt x="69" y="742"/>
                          </a:cubicBezTo>
                          <a:lnTo>
                            <a:pt x="386" y="24"/>
                          </a:lnTo>
                          <a:cubicBezTo>
                            <a:pt x="390" y="16"/>
                            <a:pt x="386" y="5"/>
                            <a:pt x="378" y="2"/>
                          </a:cubicBezTo>
                          <a:cubicBezTo>
                            <a:pt x="376" y="1"/>
                            <a:pt x="374" y="1"/>
                            <a:pt x="3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6" name="Google Shape;3531;p45"/>
                    <p:cNvSpPr/>
                    <p:nvPr/>
                  </p:nvSpPr>
                  <p:spPr>
                    <a:xfrm>
                      <a:off x="902683" y="3855012"/>
                      <a:ext cx="4623" cy="333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" h="829" extrusionOk="0">
                          <a:moveTo>
                            <a:pt x="43" y="1"/>
                          </a:moveTo>
                          <a:cubicBezTo>
                            <a:pt x="36" y="1"/>
                            <a:pt x="29" y="5"/>
                            <a:pt x="29" y="13"/>
                          </a:cubicBezTo>
                          <a:cubicBezTo>
                            <a:pt x="19" y="117"/>
                            <a:pt x="2" y="221"/>
                            <a:pt x="0" y="327"/>
                          </a:cubicBezTo>
                          <a:cubicBezTo>
                            <a:pt x="3" y="491"/>
                            <a:pt x="14" y="656"/>
                            <a:pt x="34" y="820"/>
                          </a:cubicBezTo>
                          <a:cubicBezTo>
                            <a:pt x="59" y="822"/>
                            <a:pt x="86" y="825"/>
                            <a:pt x="111" y="828"/>
                          </a:cubicBezTo>
                          <a:cubicBezTo>
                            <a:pt x="113" y="659"/>
                            <a:pt x="114" y="491"/>
                            <a:pt x="102" y="323"/>
                          </a:cubicBezTo>
                          <a:cubicBezTo>
                            <a:pt x="94" y="218"/>
                            <a:pt x="71" y="117"/>
                            <a:pt x="57" y="13"/>
                          </a:cubicBezTo>
                          <a:cubicBezTo>
                            <a:pt x="56" y="5"/>
                            <a:pt x="50" y="1"/>
                            <a:pt x="4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7" name="Google Shape;3532;p45"/>
                    <p:cNvSpPr/>
                    <p:nvPr/>
                  </p:nvSpPr>
                  <p:spPr>
                    <a:xfrm>
                      <a:off x="904010" y="3931437"/>
                      <a:ext cx="4141" cy="25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" h="632" extrusionOk="0">
                          <a:moveTo>
                            <a:pt x="85" y="1"/>
                          </a:moveTo>
                          <a:cubicBezTo>
                            <a:pt x="56" y="6"/>
                            <a:pt x="28" y="9"/>
                            <a:pt x="1" y="11"/>
                          </a:cubicBezTo>
                          <a:lnTo>
                            <a:pt x="34" y="600"/>
                          </a:lnTo>
                          <a:cubicBezTo>
                            <a:pt x="34" y="617"/>
                            <a:pt x="49" y="632"/>
                            <a:pt x="67" y="632"/>
                          </a:cubicBezTo>
                          <a:cubicBezTo>
                            <a:pt x="68" y="632"/>
                            <a:pt x="69" y="632"/>
                            <a:pt x="69" y="631"/>
                          </a:cubicBezTo>
                          <a:cubicBezTo>
                            <a:pt x="88" y="631"/>
                            <a:pt x="103" y="616"/>
                            <a:pt x="101" y="596"/>
                          </a:cubicBezTo>
                          <a:lnTo>
                            <a:pt x="8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8" name="Google Shape;3533;p45"/>
                    <p:cNvSpPr/>
                    <p:nvPr/>
                  </p:nvSpPr>
                  <p:spPr>
                    <a:xfrm>
                      <a:off x="913136" y="3926854"/>
                      <a:ext cx="19378" cy="25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" h="641" extrusionOk="0">
                          <a:moveTo>
                            <a:pt x="96" y="1"/>
                          </a:moveTo>
                          <a:cubicBezTo>
                            <a:pt x="67" y="26"/>
                            <a:pt x="35" y="46"/>
                            <a:pt x="0" y="64"/>
                          </a:cubicBezTo>
                          <a:cubicBezTo>
                            <a:pt x="66" y="163"/>
                            <a:pt x="128" y="262"/>
                            <a:pt x="200" y="356"/>
                          </a:cubicBezTo>
                          <a:cubicBezTo>
                            <a:pt x="275" y="454"/>
                            <a:pt x="362" y="539"/>
                            <a:pt x="443" y="633"/>
                          </a:cubicBezTo>
                          <a:cubicBezTo>
                            <a:pt x="446" y="638"/>
                            <a:pt x="452" y="641"/>
                            <a:pt x="459" y="641"/>
                          </a:cubicBezTo>
                          <a:cubicBezTo>
                            <a:pt x="463" y="641"/>
                            <a:pt x="467" y="640"/>
                            <a:pt x="470" y="638"/>
                          </a:cubicBezTo>
                          <a:cubicBezTo>
                            <a:pt x="480" y="631"/>
                            <a:pt x="481" y="620"/>
                            <a:pt x="475" y="610"/>
                          </a:cubicBezTo>
                          <a:cubicBezTo>
                            <a:pt x="403" y="475"/>
                            <a:pt x="341" y="336"/>
                            <a:pt x="255" y="207"/>
                          </a:cubicBezTo>
                          <a:cubicBezTo>
                            <a:pt x="206" y="135"/>
                            <a:pt x="153" y="66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099" name="Google Shape;3534;p45"/>
                    <p:cNvSpPr/>
                    <p:nvPr/>
                  </p:nvSpPr>
                  <p:spPr>
                    <a:xfrm>
                      <a:off x="921739" y="3916883"/>
                      <a:ext cx="25207" cy="15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7" h="381" extrusionOk="0">
                          <a:moveTo>
                            <a:pt x="48" y="0"/>
                          </a:moveTo>
                          <a:cubicBezTo>
                            <a:pt x="36" y="36"/>
                            <a:pt x="19" y="71"/>
                            <a:pt x="1" y="104"/>
                          </a:cubicBezTo>
                          <a:cubicBezTo>
                            <a:pt x="85" y="155"/>
                            <a:pt x="170" y="205"/>
                            <a:pt x="259" y="249"/>
                          </a:cubicBezTo>
                          <a:cubicBezTo>
                            <a:pt x="366" y="301"/>
                            <a:pt x="475" y="336"/>
                            <a:pt x="584" y="378"/>
                          </a:cubicBezTo>
                          <a:cubicBezTo>
                            <a:pt x="587" y="380"/>
                            <a:pt x="590" y="381"/>
                            <a:pt x="593" y="381"/>
                          </a:cubicBezTo>
                          <a:cubicBezTo>
                            <a:pt x="612" y="381"/>
                            <a:pt x="627" y="345"/>
                            <a:pt x="606" y="338"/>
                          </a:cubicBezTo>
                          <a:cubicBezTo>
                            <a:pt x="511" y="271"/>
                            <a:pt x="420" y="198"/>
                            <a:pt x="321" y="138"/>
                          </a:cubicBezTo>
                          <a:cubicBezTo>
                            <a:pt x="232" y="88"/>
                            <a:pt x="142" y="41"/>
                            <a:pt x="4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0" name="Google Shape;3535;p45"/>
                    <p:cNvSpPr/>
                    <p:nvPr/>
                  </p:nvSpPr>
                  <p:spPr>
                    <a:xfrm>
                      <a:off x="924232" y="3909406"/>
                      <a:ext cx="21106" cy="54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5" h="135" extrusionOk="0">
                          <a:moveTo>
                            <a:pt x="349" y="0"/>
                          </a:moveTo>
                          <a:cubicBezTo>
                            <a:pt x="287" y="0"/>
                            <a:pt x="224" y="2"/>
                            <a:pt x="162" y="7"/>
                          </a:cubicBezTo>
                          <a:cubicBezTo>
                            <a:pt x="112" y="10"/>
                            <a:pt x="63" y="19"/>
                            <a:pt x="14" y="27"/>
                          </a:cubicBezTo>
                          <a:cubicBezTo>
                            <a:pt x="14" y="64"/>
                            <a:pt x="9" y="99"/>
                            <a:pt x="1" y="134"/>
                          </a:cubicBezTo>
                          <a:lnTo>
                            <a:pt x="497" y="62"/>
                          </a:lnTo>
                          <a:cubicBezTo>
                            <a:pt x="512" y="62"/>
                            <a:pt x="524" y="49"/>
                            <a:pt x="524" y="32"/>
                          </a:cubicBezTo>
                          <a:cubicBezTo>
                            <a:pt x="524" y="17"/>
                            <a:pt x="509" y="4"/>
                            <a:pt x="494" y="4"/>
                          </a:cubicBezTo>
                          <a:cubicBezTo>
                            <a:pt x="446" y="1"/>
                            <a:pt x="397" y="0"/>
                            <a:pt x="34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1" name="Google Shape;3536;p45"/>
                    <p:cNvSpPr/>
                    <p:nvPr/>
                  </p:nvSpPr>
                  <p:spPr>
                    <a:xfrm>
                      <a:off x="922141" y="3886410"/>
                      <a:ext cx="25328" cy="18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" h="450" extrusionOk="0">
                          <a:moveTo>
                            <a:pt x="574" y="0"/>
                          </a:moveTo>
                          <a:cubicBezTo>
                            <a:pt x="567" y="0"/>
                            <a:pt x="560" y="2"/>
                            <a:pt x="553" y="7"/>
                          </a:cubicBezTo>
                          <a:cubicBezTo>
                            <a:pt x="430" y="74"/>
                            <a:pt x="301" y="126"/>
                            <a:pt x="180" y="200"/>
                          </a:cubicBezTo>
                          <a:cubicBezTo>
                            <a:pt x="118" y="237"/>
                            <a:pt x="60" y="280"/>
                            <a:pt x="1" y="324"/>
                          </a:cubicBezTo>
                          <a:cubicBezTo>
                            <a:pt x="23" y="364"/>
                            <a:pt x="39" y="406"/>
                            <a:pt x="50" y="450"/>
                          </a:cubicBezTo>
                          <a:cubicBezTo>
                            <a:pt x="125" y="418"/>
                            <a:pt x="197" y="379"/>
                            <a:pt x="266" y="336"/>
                          </a:cubicBezTo>
                          <a:cubicBezTo>
                            <a:pt x="387" y="259"/>
                            <a:pt x="487" y="160"/>
                            <a:pt x="595" y="69"/>
                          </a:cubicBezTo>
                          <a:cubicBezTo>
                            <a:pt x="629" y="46"/>
                            <a:pt x="607" y="0"/>
                            <a:pt x="57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2" name="Google Shape;3537;p45"/>
                    <p:cNvSpPr/>
                    <p:nvPr/>
                  </p:nvSpPr>
                  <p:spPr>
                    <a:xfrm>
                      <a:off x="873537" y="3928623"/>
                      <a:ext cx="21468" cy="304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4" h="757" extrusionOk="0">
                          <a:moveTo>
                            <a:pt x="458" y="0"/>
                          </a:moveTo>
                          <a:lnTo>
                            <a:pt x="6" y="727"/>
                          </a:lnTo>
                          <a:cubicBezTo>
                            <a:pt x="1" y="737"/>
                            <a:pt x="4" y="748"/>
                            <a:pt x="12" y="753"/>
                          </a:cubicBezTo>
                          <a:cubicBezTo>
                            <a:pt x="15" y="756"/>
                            <a:pt x="19" y="757"/>
                            <a:pt x="22" y="757"/>
                          </a:cubicBezTo>
                          <a:cubicBezTo>
                            <a:pt x="29" y="757"/>
                            <a:pt x="35" y="754"/>
                            <a:pt x="39" y="748"/>
                          </a:cubicBezTo>
                          <a:lnTo>
                            <a:pt x="534" y="39"/>
                          </a:lnTo>
                          <a:cubicBezTo>
                            <a:pt x="509" y="29"/>
                            <a:pt x="482" y="15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3" name="Google Shape;3538;p45"/>
                    <p:cNvSpPr/>
                    <p:nvPr/>
                  </p:nvSpPr>
                  <p:spPr>
                    <a:xfrm>
                      <a:off x="852069" y="3919858"/>
                      <a:ext cx="34172" cy="229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0" h="572" extrusionOk="0">
                          <a:moveTo>
                            <a:pt x="795" y="0"/>
                          </a:moveTo>
                          <a:cubicBezTo>
                            <a:pt x="696" y="52"/>
                            <a:pt x="595" y="101"/>
                            <a:pt x="498" y="158"/>
                          </a:cubicBezTo>
                          <a:cubicBezTo>
                            <a:pt x="332" y="259"/>
                            <a:pt x="172" y="374"/>
                            <a:pt x="26" y="502"/>
                          </a:cubicBezTo>
                          <a:cubicBezTo>
                            <a:pt x="0" y="531"/>
                            <a:pt x="23" y="571"/>
                            <a:pt x="55" y="571"/>
                          </a:cubicBezTo>
                          <a:cubicBezTo>
                            <a:pt x="62" y="571"/>
                            <a:pt x="69" y="570"/>
                            <a:pt x="77" y="566"/>
                          </a:cubicBezTo>
                          <a:lnTo>
                            <a:pt x="850" y="89"/>
                          </a:lnTo>
                          <a:cubicBezTo>
                            <a:pt x="830" y="61"/>
                            <a:pt x="810" y="30"/>
                            <a:pt x="79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4" name="Google Shape;3539;p45"/>
                    <p:cNvSpPr/>
                    <p:nvPr/>
                  </p:nvSpPr>
                  <p:spPr>
                    <a:xfrm>
                      <a:off x="850541" y="3905426"/>
                      <a:ext cx="31519" cy="5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4" h="128" extrusionOk="0">
                          <a:moveTo>
                            <a:pt x="44" y="0"/>
                          </a:moveTo>
                          <a:cubicBezTo>
                            <a:pt x="6" y="0"/>
                            <a:pt x="1" y="57"/>
                            <a:pt x="39" y="64"/>
                          </a:cubicBezTo>
                          <a:cubicBezTo>
                            <a:pt x="183" y="86"/>
                            <a:pt x="324" y="111"/>
                            <a:pt x="469" y="121"/>
                          </a:cubicBezTo>
                          <a:cubicBezTo>
                            <a:pt x="537" y="126"/>
                            <a:pt x="605" y="127"/>
                            <a:pt x="673" y="127"/>
                          </a:cubicBezTo>
                          <a:cubicBezTo>
                            <a:pt x="707" y="127"/>
                            <a:pt x="740" y="127"/>
                            <a:pt x="774" y="126"/>
                          </a:cubicBezTo>
                          <a:lnTo>
                            <a:pt x="774" y="113"/>
                          </a:lnTo>
                          <a:cubicBezTo>
                            <a:pt x="774" y="79"/>
                            <a:pt x="777" y="46"/>
                            <a:pt x="784" y="12"/>
                          </a:cubicBez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5" name="Google Shape;3540;p45"/>
                    <p:cNvSpPr/>
                    <p:nvPr/>
                  </p:nvSpPr>
                  <p:spPr>
                    <a:xfrm>
                      <a:off x="859466" y="3888782"/>
                      <a:ext cx="25649" cy="130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324" extrusionOk="0">
                          <a:moveTo>
                            <a:pt x="34" y="0"/>
                          </a:moveTo>
                          <a:cubicBezTo>
                            <a:pt x="23" y="0"/>
                            <a:pt x="13" y="6"/>
                            <a:pt x="7" y="17"/>
                          </a:cubicBezTo>
                          <a:cubicBezTo>
                            <a:pt x="0" y="30"/>
                            <a:pt x="5" y="47"/>
                            <a:pt x="20" y="55"/>
                          </a:cubicBezTo>
                          <a:cubicBezTo>
                            <a:pt x="119" y="119"/>
                            <a:pt x="221" y="178"/>
                            <a:pt x="329" y="228"/>
                          </a:cubicBezTo>
                          <a:cubicBezTo>
                            <a:pt x="413" y="265"/>
                            <a:pt x="502" y="295"/>
                            <a:pt x="590" y="324"/>
                          </a:cubicBezTo>
                          <a:cubicBezTo>
                            <a:pt x="602" y="292"/>
                            <a:pt x="619" y="260"/>
                            <a:pt x="637" y="230"/>
                          </a:cubicBezTo>
                          <a:lnTo>
                            <a:pt x="47" y="3"/>
                          </a:lnTo>
                          <a:cubicBezTo>
                            <a:pt x="43" y="1"/>
                            <a:pt x="38" y="0"/>
                            <a:pt x="3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  <p:sp>
                  <p:nvSpPr>
                    <p:cNvPr id="1049106" name="Google Shape;3541;p45"/>
                    <p:cNvSpPr/>
                    <p:nvPr/>
                  </p:nvSpPr>
                  <p:spPr>
                    <a:xfrm>
                      <a:off x="873738" y="3864057"/>
                      <a:ext cx="19056" cy="291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4" h="726" extrusionOk="0">
                          <a:moveTo>
                            <a:pt x="19" y="0"/>
                          </a:moveTo>
                          <a:cubicBezTo>
                            <a:pt x="16" y="0"/>
                            <a:pt x="13" y="1"/>
                            <a:pt x="11" y="3"/>
                          </a:cubicBezTo>
                          <a:cubicBezTo>
                            <a:pt x="4" y="8"/>
                            <a:pt x="1" y="18"/>
                            <a:pt x="6" y="26"/>
                          </a:cubicBezTo>
                          <a:cubicBezTo>
                            <a:pt x="110" y="233"/>
                            <a:pt x="200" y="447"/>
                            <a:pt x="324" y="642"/>
                          </a:cubicBezTo>
                          <a:cubicBezTo>
                            <a:pt x="343" y="670"/>
                            <a:pt x="365" y="699"/>
                            <a:pt x="385" y="726"/>
                          </a:cubicBezTo>
                          <a:cubicBezTo>
                            <a:pt x="412" y="702"/>
                            <a:pt x="442" y="680"/>
                            <a:pt x="474" y="664"/>
                          </a:cubicBezTo>
                          <a:lnTo>
                            <a:pt x="34" y="8"/>
                          </a:lnTo>
                          <a:cubicBezTo>
                            <a:pt x="31" y="3"/>
                            <a:pt x="25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u="sng"/>
                    </a:p>
                  </p:txBody>
                </p:sp>
              </p:grpSp>
              <p:sp>
                <p:nvSpPr>
                  <p:cNvPr id="1049107" name="Google Shape;3542;p45"/>
                  <p:cNvSpPr/>
                  <p:nvPr/>
                </p:nvSpPr>
                <p:spPr>
                  <a:xfrm>
                    <a:off x="881617" y="3887938"/>
                    <a:ext cx="43218" cy="439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5" h="1093" extrusionOk="0">
                        <a:moveTo>
                          <a:pt x="538" y="1"/>
                        </a:moveTo>
                        <a:cubicBezTo>
                          <a:pt x="492" y="1"/>
                          <a:pt x="449" y="8"/>
                          <a:pt x="405" y="18"/>
                        </a:cubicBezTo>
                        <a:lnTo>
                          <a:pt x="388" y="23"/>
                        </a:lnTo>
                        <a:cubicBezTo>
                          <a:pt x="350" y="34"/>
                          <a:pt x="313" y="50"/>
                          <a:pt x="278" y="70"/>
                        </a:cubicBezTo>
                        <a:cubicBezTo>
                          <a:pt x="246" y="86"/>
                          <a:pt x="216" y="108"/>
                          <a:pt x="187" y="132"/>
                        </a:cubicBezTo>
                        <a:cubicBezTo>
                          <a:pt x="170" y="147"/>
                          <a:pt x="153" y="164"/>
                          <a:pt x="138" y="182"/>
                        </a:cubicBezTo>
                        <a:cubicBezTo>
                          <a:pt x="137" y="184"/>
                          <a:pt x="135" y="185"/>
                          <a:pt x="133" y="187"/>
                        </a:cubicBezTo>
                        <a:cubicBezTo>
                          <a:pt x="117" y="207"/>
                          <a:pt x="100" y="227"/>
                          <a:pt x="86" y="251"/>
                        </a:cubicBezTo>
                        <a:cubicBezTo>
                          <a:pt x="68" y="281"/>
                          <a:pt x="51" y="313"/>
                          <a:pt x="39" y="345"/>
                        </a:cubicBezTo>
                        <a:cubicBezTo>
                          <a:pt x="14" y="410"/>
                          <a:pt x="1" y="477"/>
                          <a:pt x="1" y="546"/>
                        </a:cubicBezTo>
                        <a:lnTo>
                          <a:pt x="1" y="559"/>
                        </a:lnTo>
                        <a:cubicBezTo>
                          <a:pt x="3" y="601"/>
                          <a:pt x="8" y="642"/>
                          <a:pt x="18" y="682"/>
                        </a:cubicBezTo>
                        <a:cubicBezTo>
                          <a:pt x="19" y="689"/>
                          <a:pt x="19" y="694"/>
                          <a:pt x="21" y="699"/>
                        </a:cubicBezTo>
                        <a:cubicBezTo>
                          <a:pt x="41" y="766"/>
                          <a:pt x="73" y="828"/>
                          <a:pt x="115" y="883"/>
                        </a:cubicBezTo>
                        <a:cubicBezTo>
                          <a:pt x="128" y="902"/>
                          <a:pt x="143" y="918"/>
                          <a:pt x="158" y="933"/>
                        </a:cubicBezTo>
                        <a:lnTo>
                          <a:pt x="165" y="940"/>
                        </a:lnTo>
                        <a:cubicBezTo>
                          <a:pt x="194" y="967"/>
                          <a:pt x="224" y="992"/>
                          <a:pt x="256" y="1012"/>
                        </a:cubicBezTo>
                        <a:cubicBezTo>
                          <a:pt x="281" y="1027"/>
                          <a:pt x="306" y="1041"/>
                          <a:pt x="333" y="1053"/>
                        </a:cubicBezTo>
                        <a:cubicBezTo>
                          <a:pt x="358" y="1063"/>
                          <a:pt x="385" y="1071"/>
                          <a:pt x="412" y="1078"/>
                        </a:cubicBezTo>
                        <a:cubicBezTo>
                          <a:pt x="420" y="1079"/>
                          <a:pt x="429" y="1081"/>
                          <a:pt x="437" y="1083"/>
                        </a:cubicBezTo>
                        <a:cubicBezTo>
                          <a:pt x="470" y="1089"/>
                          <a:pt x="504" y="1093"/>
                          <a:pt x="538" y="1093"/>
                        </a:cubicBezTo>
                        <a:lnTo>
                          <a:pt x="556" y="1093"/>
                        </a:lnTo>
                        <a:cubicBezTo>
                          <a:pt x="585" y="1093"/>
                          <a:pt x="613" y="1089"/>
                          <a:pt x="640" y="1084"/>
                        </a:cubicBezTo>
                        <a:cubicBezTo>
                          <a:pt x="657" y="1081"/>
                          <a:pt x="673" y="1076"/>
                          <a:pt x="690" y="1071"/>
                        </a:cubicBezTo>
                        <a:lnTo>
                          <a:pt x="705" y="1066"/>
                        </a:lnTo>
                        <a:cubicBezTo>
                          <a:pt x="732" y="1058"/>
                          <a:pt x="759" y="1046"/>
                          <a:pt x="784" y="1032"/>
                        </a:cubicBezTo>
                        <a:cubicBezTo>
                          <a:pt x="818" y="1014"/>
                          <a:pt x="850" y="994"/>
                          <a:pt x="880" y="969"/>
                        </a:cubicBezTo>
                        <a:cubicBezTo>
                          <a:pt x="883" y="965"/>
                          <a:pt x="886" y="962"/>
                          <a:pt x="890" y="959"/>
                        </a:cubicBezTo>
                        <a:cubicBezTo>
                          <a:pt x="900" y="950"/>
                          <a:pt x="910" y="939"/>
                          <a:pt x="922" y="928"/>
                        </a:cubicBezTo>
                        <a:cubicBezTo>
                          <a:pt x="979" y="870"/>
                          <a:pt x="1021" y="798"/>
                          <a:pt x="1046" y="720"/>
                        </a:cubicBezTo>
                        <a:cubicBezTo>
                          <a:pt x="1052" y="704"/>
                          <a:pt x="1058" y="687"/>
                          <a:pt x="1061" y="668"/>
                        </a:cubicBezTo>
                        <a:cubicBezTo>
                          <a:pt x="1069" y="633"/>
                          <a:pt x="1073" y="598"/>
                          <a:pt x="1074" y="563"/>
                        </a:cubicBezTo>
                        <a:lnTo>
                          <a:pt x="1074" y="548"/>
                        </a:lnTo>
                        <a:cubicBezTo>
                          <a:pt x="1073" y="521"/>
                          <a:pt x="1071" y="496"/>
                          <a:pt x="1068" y="471"/>
                        </a:cubicBezTo>
                        <a:cubicBezTo>
                          <a:pt x="1068" y="464"/>
                          <a:pt x="1066" y="457"/>
                          <a:pt x="1064" y="452"/>
                        </a:cubicBezTo>
                        <a:cubicBezTo>
                          <a:pt x="1063" y="439"/>
                          <a:pt x="1059" y="425"/>
                          <a:pt x="1056" y="412"/>
                        </a:cubicBezTo>
                        <a:cubicBezTo>
                          <a:pt x="1046" y="368"/>
                          <a:pt x="1029" y="326"/>
                          <a:pt x="1009" y="286"/>
                        </a:cubicBezTo>
                        <a:cubicBezTo>
                          <a:pt x="994" y="258"/>
                          <a:pt x="977" y="232"/>
                          <a:pt x="957" y="207"/>
                        </a:cubicBezTo>
                        <a:cubicBezTo>
                          <a:pt x="952" y="201"/>
                          <a:pt x="945" y="194"/>
                          <a:pt x="940" y="187"/>
                        </a:cubicBezTo>
                        <a:cubicBezTo>
                          <a:pt x="925" y="169"/>
                          <a:pt x="908" y="152"/>
                          <a:pt x="890" y="135"/>
                        </a:cubicBezTo>
                        <a:cubicBezTo>
                          <a:pt x="868" y="117"/>
                          <a:pt x="844" y="98"/>
                          <a:pt x="819" y="83"/>
                        </a:cubicBezTo>
                        <a:cubicBezTo>
                          <a:pt x="791" y="65"/>
                          <a:pt x="761" y="50"/>
                          <a:pt x="729" y="36"/>
                        </a:cubicBezTo>
                        <a:cubicBezTo>
                          <a:pt x="715" y="31"/>
                          <a:pt x="700" y="26"/>
                          <a:pt x="687" y="21"/>
                        </a:cubicBezTo>
                        <a:cubicBezTo>
                          <a:pt x="673" y="18"/>
                          <a:pt x="652" y="13"/>
                          <a:pt x="635" y="9"/>
                        </a:cubicBezTo>
                        <a:cubicBezTo>
                          <a:pt x="608" y="4"/>
                          <a:pt x="583" y="3"/>
                          <a:pt x="5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</p:grpSp>
          <p:grpSp>
            <p:nvGrpSpPr>
              <p:cNvPr id="123" name="Google Shape;3543;p45"/>
              <p:cNvGrpSpPr/>
              <p:nvPr/>
            </p:nvGrpSpPr>
            <p:grpSpPr>
              <a:xfrm>
                <a:off x="6911979" y="1555688"/>
                <a:ext cx="1897225" cy="2580595"/>
                <a:chOff x="8778735" y="924448"/>
                <a:chExt cx="2751595" cy="3742705"/>
              </a:xfrm>
            </p:grpSpPr>
            <p:grpSp>
              <p:nvGrpSpPr>
                <p:cNvPr id="124" name="Google Shape;3544;p45"/>
                <p:cNvGrpSpPr/>
                <p:nvPr/>
              </p:nvGrpSpPr>
              <p:grpSpPr>
                <a:xfrm>
                  <a:off x="8778735" y="924448"/>
                  <a:ext cx="2751595" cy="3371904"/>
                  <a:chOff x="653307" y="3720052"/>
                  <a:chExt cx="1046632" cy="1282580"/>
                </a:xfrm>
              </p:grpSpPr>
              <p:sp>
                <p:nvSpPr>
                  <p:cNvPr id="1049108" name="Google Shape;3545;p45"/>
                  <p:cNvSpPr/>
                  <p:nvPr/>
                </p:nvSpPr>
                <p:spPr>
                  <a:xfrm>
                    <a:off x="1172523" y="4224312"/>
                    <a:ext cx="1805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2" extrusionOk="0">
                        <a:moveTo>
                          <a:pt x="225" y="0"/>
                        </a:moveTo>
                        <a:lnTo>
                          <a:pt x="180" y="176"/>
                        </a:lnTo>
                        <a:lnTo>
                          <a:pt x="1" y="220"/>
                        </a:lnTo>
                        <a:lnTo>
                          <a:pt x="180" y="265"/>
                        </a:lnTo>
                        <a:lnTo>
                          <a:pt x="225" y="441"/>
                        </a:lnTo>
                        <a:lnTo>
                          <a:pt x="271" y="265"/>
                        </a:lnTo>
                        <a:lnTo>
                          <a:pt x="448" y="220"/>
                        </a:lnTo>
                        <a:lnTo>
                          <a:pt x="271" y="176"/>
                        </a:lnTo>
                        <a:lnTo>
                          <a:pt x="2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09" name="Google Shape;3546;p45"/>
                  <p:cNvSpPr/>
                  <p:nvPr/>
                </p:nvSpPr>
                <p:spPr>
                  <a:xfrm>
                    <a:off x="1252847" y="4203326"/>
                    <a:ext cx="1805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2" extrusionOk="0">
                        <a:moveTo>
                          <a:pt x="225" y="1"/>
                        </a:moveTo>
                        <a:lnTo>
                          <a:pt x="178" y="177"/>
                        </a:lnTo>
                        <a:lnTo>
                          <a:pt x="0" y="222"/>
                        </a:lnTo>
                        <a:lnTo>
                          <a:pt x="178" y="266"/>
                        </a:lnTo>
                        <a:lnTo>
                          <a:pt x="225" y="442"/>
                        </a:lnTo>
                        <a:lnTo>
                          <a:pt x="270" y="266"/>
                        </a:lnTo>
                        <a:lnTo>
                          <a:pt x="448" y="222"/>
                        </a:lnTo>
                        <a:lnTo>
                          <a:pt x="270" y="177"/>
                        </a:lnTo>
                        <a:lnTo>
                          <a:pt x="2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0" name="Google Shape;3547;p45"/>
                  <p:cNvSpPr/>
                  <p:nvPr/>
                </p:nvSpPr>
                <p:spPr>
                  <a:xfrm>
                    <a:off x="1202715" y="4117775"/>
                    <a:ext cx="50173" cy="49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" h="1230" extrusionOk="0">
                        <a:moveTo>
                          <a:pt x="625" y="0"/>
                        </a:moveTo>
                        <a:lnTo>
                          <a:pt x="497" y="490"/>
                        </a:lnTo>
                        <a:lnTo>
                          <a:pt x="1" y="614"/>
                        </a:lnTo>
                        <a:lnTo>
                          <a:pt x="497" y="740"/>
                        </a:lnTo>
                        <a:lnTo>
                          <a:pt x="625" y="1229"/>
                        </a:lnTo>
                        <a:lnTo>
                          <a:pt x="751" y="740"/>
                        </a:lnTo>
                        <a:lnTo>
                          <a:pt x="1247" y="614"/>
                        </a:lnTo>
                        <a:lnTo>
                          <a:pt x="751" y="490"/>
                        </a:lnTo>
                        <a:lnTo>
                          <a:pt x="6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1" name="Google Shape;3548;p45"/>
                  <p:cNvSpPr/>
                  <p:nvPr/>
                </p:nvSpPr>
                <p:spPr>
                  <a:xfrm>
                    <a:off x="1008738" y="3826589"/>
                    <a:ext cx="1805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2" extrusionOk="0">
                        <a:moveTo>
                          <a:pt x="225" y="1"/>
                        </a:moveTo>
                        <a:lnTo>
                          <a:pt x="180" y="177"/>
                        </a:lnTo>
                        <a:lnTo>
                          <a:pt x="0" y="220"/>
                        </a:lnTo>
                        <a:lnTo>
                          <a:pt x="180" y="266"/>
                        </a:lnTo>
                        <a:lnTo>
                          <a:pt x="225" y="442"/>
                        </a:lnTo>
                        <a:lnTo>
                          <a:pt x="271" y="266"/>
                        </a:lnTo>
                        <a:lnTo>
                          <a:pt x="448" y="220"/>
                        </a:lnTo>
                        <a:lnTo>
                          <a:pt x="271" y="177"/>
                        </a:lnTo>
                        <a:lnTo>
                          <a:pt x="2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2" name="Google Shape;3549;p45"/>
                  <p:cNvSpPr/>
                  <p:nvPr/>
                </p:nvSpPr>
                <p:spPr>
                  <a:xfrm>
                    <a:off x="1089062" y="3805603"/>
                    <a:ext cx="18011" cy="17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443" extrusionOk="0">
                        <a:moveTo>
                          <a:pt x="223" y="1"/>
                        </a:moveTo>
                        <a:lnTo>
                          <a:pt x="178" y="177"/>
                        </a:lnTo>
                        <a:lnTo>
                          <a:pt x="0" y="222"/>
                        </a:lnTo>
                        <a:lnTo>
                          <a:pt x="178" y="266"/>
                        </a:lnTo>
                        <a:lnTo>
                          <a:pt x="223" y="442"/>
                        </a:lnTo>
                        <a:lnTo>
                          <a:pt x="270" y="266"/>
                        </a:lnTo>
                        <a:lnTo>
                          <a:pt x="448" y="222"/>
                        </a:lnTo>
                        <a:lnTo>
                          <a:pt x="270" y="177"/>
                        </a:lnTo>
                        <a:lnTo>
                          <a:pt x="223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3" name="Google Shape;3550;p45"/>
                  <p:cNvSpPr/>
                  <p:nvPr/>
                </p:nvSpPr>
                <p:spPr>
                  <a:xfrm>
                    <a:off x="1038930" y="3720052"/>
                    <a:ext cx="50173" cy="49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" h="1230" extrusionOk="0">
                        <a:moveTo>
                          <a:pt x="623" y="1"/>
                        </a:moveTo>
                        <a:lnTo>
                          <a:pt x="497" y="490"/>
                        </a:lnTo>
                        <a:lnTo>
                          <a:pt x="1" y="614"/>
                        </a:lnTo>
                        <a:lnTo>
                          <a:pt x="497" y="740"/>
                        </a:lnTo>
                        <a:lnTo>
                          <a:pt x="623" y="1230"/>
                        </a:lnTo>
                        <a:lnTo>
                          <a:pt x="751" y="740"/>
                        </a:lnTo>
                        <a:lnTo>
                          <a:pt x="1247" y="614"/>
                        </a:lnTo>
                        <a:lnTo>
                          <a:pt x="751" y="490"/>
                        </a:lnTo>
                        <a:lnTo>
                          <a:pt x="623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4" name="Google Shape;3551;p45"/>
                  <p:cNvSpPr/>
                  <p:nvPr/>
                </p:nvSpPr>
                <p:spPr>
                  <a:xfrm>
                    <a:off x="653307" y="4067723"/>
                    <a:ext cx="18131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" h="444" extrusionOk="0">
                        <a:moveTo>
                          <a:pt x="225" y="1"/>
                        </a:moveTo>
                        <a:lnTo>
                          <a:pt x="180" y="177"/>
                        </a:lnTo>
                        <a:lnTo>
                          <a:pt x="1" y="222"/>
                        </a:lnTo>
                        <a:lnTo>
                          <a:pt x="180" y="267"/>
                        </a:lnTo>
                        <a:lnTo>
                          <a:pt x="225" y="443"/>
                        </a:lnTo>
                        <a:lnTo>
                          <a:pt x="271" y="267"/>
                        </a:lnTo>
                        <a:lnTo>
                          <a:pt x="450" y="222"/>
                        </a:lnTo>
                        <a:lnTo>
                          <a:pt x="271" y="177"/>
                        </a:lnTo>
                        <a:lnTo>
                          <a:pt x="2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5" name="Google Shape;3552;p45"/>
                  <p:cNvSpPr/>
                  <p:nvPr/>
                </p:nvSpPr>
                <p:spPr>
                  <a:xfrm>
                    <a:off x="733632" y="4046818"/>
                    <a:ext cx="1805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2" extrusionOk="0">
                        <a:moveTo>
                          <a:pt x="225" y="1"/>
                        </a:moveTo>
                        <a:lnTo>
                          <a:pt x="180" y="177"/>
                        </a:lnTo>
                        <a:lnTo>
                          <a:pt x="0" y="220"/>
                        </a:lnTo>
                        <a:lnTo>
                          <a:pt x="180" y="266"/>
                        </a:lnTo>
                        <a:lnTo>
                          <a:pt x="225" y="442"/>
                        </a:lnTo>
                        <a:lnTo>
                          <a:pt x="270" y="266"/>
                        </a:lnTo>
                        <a:lnTo>
                          <a:pt x="448" y="220"/>
                        </a:lnTo>
                        <a:lnTo>
                          <a:pt x="270" y="177"/>
                        </a:lnTo>
                        <a:lnTo>
                          <a:pt x="2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6" name="Google Shape;3553;p45"/>
                  <p:cNvSpPr/>
                  <p:nvPr/>
                </p:nvSpPr>
                <p:spPr>
                  <a:xfrm>
                    <a:off x="683540" y="3961267"/>
                    <a:ext cx="50133" cy="49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" h="1228" extrusionOk="0">
                        <a:moveTo>
                          <a:pt x="624" y="0"/>
                        </a:moveTo>
                        <a:lnTo>
                          <a:pt x="496" y="490"/>
                        </a:lnTo>
                        <a:lnTo>
                          <a:pt x="0" y="614"/>
                        </a:lnTo>
                        <a:lnTo>
                          <a:pt x="496" y="738"/>
                        </a:lnTo>
                        <a:lnTo>
                          <a:pt x="624" y="1228"/>
                        </a:lnTo>
                        <a:lnTo>
                          <a:pt x="750" y="738"/>
                        </a:lnTo>
                        <a:lnTo>
                          <a:pt x="1246" y="614"/>
                        </a:lnTo>
                        <a:lnTo>
                          <a:pt x="750" y="490"/>
                        </a:lnTo>
                        <a:lnTo>
                          <a:pt x="6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7" name="Google Shape;3554;p45"/>
                  <p:cNvSpPr/>
                  <p:nvPr/>
                </p:nvSpPr>
                <p:spPr>
                  <a:xfrm>
                    <a:off x="1601644" y="4855371"/>
                    <a:ext cx="18051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4" extrusionOk="0">
                        <a:moveTo>
                          <a:pt x="224" y="1"/>
                        </a:moveTo>
                        <a:lnTo>
                          <a:pt x="179" y="177"/>
                        </a:lnTo>
                        <a:lnTo>
                          <a:pt x="1" y="222"/>
                        </a:lnTo>
                        <a:lnTo>
                          <a:pt x="179" y="267"/>
                        </a:lnTo>
                        <a:lnTo>
                          <a:pt x="224" y="443"/>
                        </a:lnTo>
                        <a:lnTo>
                          <a:pt x="269" y="267"/>
                        </a:lnTo>
                        <a:lnTo>
                          <a:pt x="449" y="222"/>
                        </a:lnTo>
                        <a:lnTo>
                          <a:pt x="269" y="177"/>
                        </a:lnTo>
                        <a:lnTo>
                          <a:pt x="224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8" name="Google Shape;3555;p45"/>
                  <p:cNvSpPr/>
                  <p:nvPr/>
                </p:nvSpPr>
                <p:spPr>
                  <a:xfrm>
                    <a:off x="1681888" y="4834465"/>
                    <a:ext cx="1805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" h="442" extrusionOk="0">
                        <a:moveTo>
                          <a:pt x="225" y="1"/>
                        </a:moveTo>
                        <a:lnTo>
                          <a:pt x="180" y="177"/>
                        </a:lnTo>
                        <a:lnTo>
                          <a:pt x="1" y="220"/>
                        </a:lnTo>
                        <a:lnTo>
                          <a:pt x="180" y="266"/>
                        </a:lnTo>
                        <a:lnTo>
                          <a:pt x="225" y="442"/>
                        </a:lnTo>
                        <a:lnTo>
                          <a:pt x="271" y="266"/>
                        </a:lnTo>
                        <a:lnTo>
                          <a:pt x="449" y="220"/>
                        </a:lnTo>
                        <a:lnTo>
                          <a:pt x="271" y="177"/>
                        </a:lnTo>
                        <a:lnTo>
                          <a:pt x="2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19" name="Google Shape;3556;p45"/>
                  <p:cNvSpPr/>
                  <p:nvPr/>
                </p:nvSpPr>
                <p:spPr>
                  <a:xfrm>
                    <a:off x="1631796" y="4748914"/>
                    <a:ext cx="50133" cy="49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" h="1229" extrusionOk="0">
                        <a:moveTo>
                          <a:pt x="624" y="0"/>
                        </a:moveTo>
                        <a:lnTo>
                          <a:pt x="497" y="490"/>
                        </a:lnTo>
                        <a:lnTo>
                          <a:pt x="0" y="614"/>
                        </a:lnTo>
                        <a:lnTo>
                          <a:pt x="497" y="738"/>
                        </a:lnTo>
                        <a:lnTo>
                          <a:pt x="624" y="1228"/>
                        </a:lnTo>
                        <a:lnTo>
                          <a:pt x="750" y="738"/>
                        </a:lnTo>
                        <a:lnTo>
                          <a:pt x="1247" y="614"/>
                        </a:lnTo>
                        <a:lnTo>
                          <a:pt x="750" y="490"/>
                        </a:lnTo>
                        <a:lnTo>
                          <a:pt x="6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0" name="Google Shape;3557;p45"/>
                  <p:cNvSpPr/>
                  <p:nvPr/>
                </p:nvSpPr>
                <p:spPr>
                  <a:xfrm>
                    <a:off x="1118732" y="4984863"/>
                    <a:ext cx="1801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442" extrusionOk="0">
                        <a:moveTo>
                          <a:pt x="223" y="0"/>
                        </a:moveTo>
                        <a:lnTo>
                          <a:pt x="178" y="174"/>
                        </a:lnTo>
                        <a:lnTo>
                          <a:pt x="0" y="220"/>
                        </a:lnTo>
                        <a:lnTo>
                          <a:pt x="178" y="265"/>
                        </a:lnTo>
                        <a:lnTo>
                          <a:pt x="223" y="441"/>
                        </a:lnTo>
                        <a:lnTo>
                          <a:pt x="268" y="265"/>
                        </a:lnTo>
                        <a:lnTo>
                          <a:pt x="448" y="220"/>
                        </a:lnTo>
                        <a:lnTo>
                          <a:pt x="268" y="174"/>
                        </a:lnTo>
                        <a:lnTo>
                          <a:pt x="22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1" name="Google Shape;3558;p45"/>
                  <p:cNvSpPr/>
                  <p:nvPr/>
                </p:nvSpPr>
                <p:spPr>
                  <a:xfrm>
                    <a:off x="1198976" y="4963877"/>
                    <a:ext cx="18011" cy="17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442" extrusionOk="0">
                        <a:moveTo>
                          <a:pt x="225" y="0"/>
                        </a:moveTo>
                        <a:lnTo>
                          <a:pt x="180" y="177"/>
                        </a:lnTo>
                        <a:lnTo>
                          <a:pt x="0" y="222"/>
                        </a:lnTo>
                        <a:lnTo>
                          <a:pt x="180" y="265"/>
                        </a:lnTo>
                        <a:lnTo>
                          <a:pt x="225" y="442"/>
                        </a:lnTo>
                        <a:lnTo>
                          <a:pt x="270" y="265"/>
                        </a:lnTo>
                        <a:lnTo>
                          <a:pt x="448" y="222"/>
                        </a:lnTo>
                        <a:lnTo>
                          <a:pt x="270" y="177"/>
                        </a:lnTo>
                        <a:lnTo>
                          <a:pt x="2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2" name="Google Shape;3559;p45"/>
                  <p:cNvSpPr/>
                  <p:nvPr/>
                </p:nvSpPr>
                <p:spPr>
                  <a:xfrm>
                    <a:off x="1148843" y="4878286"/>
                    <a:ext cx="50173" cy="49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" h="1231" extrusionOk="0">
                        <a:moveTo>
                          <a:pt x="625" y="1"/>
                        </a:moveTo>
                        <a:lnTo>
                          <a:pt x="499" y="491"/>
                        </a:lnTo>
                        <a:lnTo>
                          <a:pt x="1" y="615"/>
                        </a:lnTo>
                        <a:lnTo>
                          <a:pt x="499" y="741"/>
                        </a:lnTo>
                        <a:lnTo>
                          <a:pt x="625" y="1230"/>
                        </a:lnTo>
                        <a:lnTo>
                          <a:pt x="751" y="741"/>
                        </a:lnTo>
                        <a:lnTo>
                          <a:pt x="1247" y="615"/>
                        </a:lnTo>
                        <a:lnTo>
                          <a:pt x="751" y="491"/>
                        </a:lnTo>
                        <a:lnTo>
                          <a:pt x="62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25" name="Google Shape;3560;p45"/>
                <p:cNvGrpSpPr/>
                <p:nvPr/>
              </p:nvGrpSpPr>
              <p:grpSpPr>
                <a:xfrm>
                  <a:off x="9003694" y="1280209"/>
                  <a:ext cx="2320793" cy="3386912"/>
                  <a:chOff x="2377713" y="3855374"/>
                  <a:chExt cx="882766" cy="1288289"/>
                </a:xfrm>
              </p:grpSpPr>
              <p:sp>
                <p:nvSpPr>
                  <p:cNvPr id="1049123" name="Google Shape;3561;p45"/>
                  <p:cNvSpPr/>
                  <p:nvPr/>
                </p:nvSpPr>
                <p:spPr>
                  <a:xfrm>
                    <a:off x="2377713" y="3855374"/>
                    <a:ext cx="882766" cy="1288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58" h="32045" extrusionOk="0">
                        <a:moveTo>
                          <a:pt x="10732" y="4742"/>
                        </a:moveTo>
                        <a:cubicBezTo>
                          <a:pt x="11560" y="4742"/>
                          <a:pt x="12527" y="5618"/>
                          <a:pt x="12857" y="6698"/>
                        </a:cubicBezTo>
                        <a:cubicBezTo>
                          <a:pt x="13239" y="7953"/>
                          <a:pt x="13087" y="9523"/>
                          <a:pt x="12374" y="11641"/>
                        </a:cubicBezTo>
                        <a:cubicBezTo>
                          <a:pt x="11941" y="12927"/>
                          <a:pt x="11405" y="14176"/>
                          <a:pt x="10768" y="15373"/>
                        </a:cubicBezTo>
                        <a:lnTo>
                          <a:pt x="10768" y="15373"/>
                        </a:lnTo>
                        <a:cubicBezTo>
                          <a:pt x="10070" y="13936"/>
                          <a:pt x="9514" y="12435"/>
                          <a:pt x="9106" y="10893"/>
                        </a:cubicBezTo>
                        <a:cubicBezTo>
                          <a:pt x="8623" y="9061"/>
                          <a:pt x="8539" y="7713"/>
                          <a:pt x="8833" y="6648"/>
                        </a:cubicBezTo>
                        <a:cubicBezTo>
                          <a:pt x="9098" y="5697"/>
                          <a:pt x="9801" y="4910"/>
                          <a:pt x="10500" y="4766"/>
                        </a:cubicBezTo>
                        <a:cubicBezTo>
                          <a:pt x="10535" y="4759"/>
                          <a:pt x="10569" y="4753"/>
                          <a:pt x="10602" y="4749"/>
                        </a:cubicBezTo>
                        <a:cubicBezTo>
                          <a:pt x="10645" y="4744"/>
                          <a:pt x="10688" y="4742"/>
                          <a:pt x="10732" y="4742"/>
                        </a:cubicBezTo>
                        <a:close/>
                        <a:moveTo>
                          <a:pt x="10771" y="15379"/>
                        </a:moveTo>
                        <a:lnTo>
                          <a:pt x="10771" y="15379"/>
                        </a:lnTo>
                        <a:cubicBezTo>
                          <a:pt x="12241" y="16987"/>
                          <a:pt x="13531" y="19809"/>
                          <a:pt x="13580" y="19917"/>
                        </a:cubicBezTo>
                        <a:lnTo>
                          <a:pt x="13580" y="19917"/>
                        </a:lnTo>
                        <a:cubicBezTo>
                          <a:pt x="12505" y="18822"/>
                          <a:pt x="10837" y="15511"/>
                          <a:pt x="10771" y="15379"/>
                        </a:cubicBezTo>
                        <a:close/>
                        <a:moveTo>
                          <a:pt x="10728" y="1"/>
                        </a:moveTo>
                        <a:cubicBezTo>
                          <a:pt x="10506" y="1"/>
                          <a:pt x="10282" y="13"/>
                          <a:pt x="10059" y="39"/>
                        </a:cubicBezTo>
                        <a:cubicBezTo>
                          <a:pt x="7396" y="350"/>
                          <a:pt x="5069" y="2493"/>
                          <a:pt x="4267" y="5378"/>
                        </a:cubicBezTo>
                        <a:cubicBezTo>
                          <a:pt x="3571" y="7884"/>
                          <a:pt x="4080" y="10413"/>
                          <a:pt x="4522" y="12097"/>
                        </a:cubicBezTo>
                        <a:cubicBezTo>
                          <a:pt x="5232" y="14798"/>
                          <a:pt x="6342" y="17396"/>
                          <a:pt x="7783" y="19803"/>
                        </a:cubicBezTo>
                        <a:cubicBezTo>
                          <a:pt x="5634" y="22364"/>
                          <a:pt x="2988" y="24506"/>
                          <a:pt x="0" y="26042"/>
                        </a:cubicBezTo>
                        <a:lnTo>
                          <a:pt x="3041" y="27107"/>
                        </a:lnTo>
                        <a:lnTo>
                          <a:pt x="2169" y="30259"/>
                        </a:lnTo>
                        <a:cubicBezTo>
                          <a:pt x="5353" y="28620"/>
                          <a:pt x="8209" y="26406"/>
                          <a:pt x="10606" y="23771"/>
                        </a:cubicBezTo>
                        <a:cubicBezTo>
                          <a:pt x="10606" y="23771"/>
                          <a:pt x="8719" y="22847"/>
                          <a:pt x="7783" y="19803"/>
                        </a:cubicBezTo>
                        <a:lnTo>
                          <a:pt x="7783" y="19803"/>
                        </a:lnTo>
                        <a:cubicBezTo>
                          <a:pt x="7783" y="19803"/>
                          <a:pt x="10096" y="23137"/>
                          <a:pt x="10606" y="23771"/>
                        </a:cubicBezTo>
                        <a:cubicBezTo>
                          <a:pt x="13751" y="27721"/>
                          <a:pt x="16342" y="30237"/>
                          <a:pt x="19725" y="32045"/>
                        </a:cubicBezTo>
                        <a:lnTo>
                          <a:pt x="19091" y="28912"/>
                        </a:lnTo>
                        <a:lnTo>
                          <a:pt x="21958" y="27864"/>
                        </a:lnTo>
                        <a:cubicBezTo>
                          <a:pt x="18803" y="26178"/>
                          <a:pt x="16243" y="23523"/>
                          <a:pt x="13583" y="19920"/>
                        </a:cubicBezTo>
                        <a:cubicBezTo>
                          <a:pt x="13583" y="19920"/>
                          <a:pt x="13582" y="19919"/>
                          <a:pt x="13582" y="19919"/>
                        </a:cubicBezTo>
                        <a:lnTo>
                          <a:pt x="13582" y="19919"/>
                        </a:lnTo>
                        <a:cubicBezTo>
                          <a:pt x="14960" y="17813"/>
                          <a:pt x="16065" y="15537"/>
                          <a:pt x="16870" y="13151"/>
                        </a:cubicBezTo>
                        <a:cubicBezTo>
                          <a:pt x="17526" y="11200"/>
                          <a:pt x="18294" y="8263"/>
                          <a:pt x="17392" y="5314"/>
                        </a:cubicBezTo>
                        <a:cubicBezTo>
                          <a:pt x="16435" y="2181"/>
                          <a:pt x="13647" y="1"/>
                          <a:pt x="107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4" name="Google Shape;3562;p45"/>
                  <p:cNvSpPr/>
                  <p:nvPr/>
                </p:nvSpPr>
                <p:spPr>
                  <a:xfrm>
                    <a:off x="2690529" y="4651464"/>
                    <a:ext cx="113532" cy="159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4" h="3970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936" y="3045"/>
                          <a:pt x="2823" y="3969"/>
                          <a:pt x="2823" y="3969"/>
                        </a:cubicBezTo>
                        <a:cubicBezTo>
                          <a:pt x="2313" y="3335"/>
                          <a:pt x="2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5" name="Google Shape;3563;p45"/>
                  <p:cNvSpPr/>
                  <p:nvPr/>
                </p:nvSpPr>
                <p:spPr>
                  <a:xfrm>
                    <a:off x="2810614" y="4473447"/>
                    <a:ext cx="113170" cy="18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5" h="4547" extrusionOk="0">
                        <a:moveTo>
                          <a:pt x="1" y="1"/>
                        </a:moveTo>
                        <a:cubicBezTo>
                          <a:pt x="1" y="1"/>
                          <a:pt x="1718" y="3432"/>
                          <a:pt x="2815" y="4546"/>
                        </a:cubicBezTo>
                        <a:cubicBezTo>
                          <a:pt x="2815" y="4546"/>
                          <a:pt x="1500" y="1639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  <p:grpSp>
              <p:nvGrpSpPr>
                <p:cNvPr id="126" name="Google Shape;3564;p45"/>
                <p:cNvGrpSpPr/>
                <p:nvPr/>
              </p:nvGrpSpPr>
              <p:grpSpPr>
                <a:xfrm>
                  <a:off x="9003694" y="1280242"/>
                  <a:ext cx="2320793" cy="3386912"/>
                  <a:chOff x="2377713" y="3855374"/>
                  <a:chExt cx="882766" cy="1288289"/>
                </a:xfrm>
              </p:grpSpPr>
              <p:sp>
                <p:nvSpPr>
                  <p:cNvPr id="1049126" name="Google Shape;3565;p45"/>
                  <p:cNvSpPr/>
                  <p:nvPr/>
                </p:nvSpPr>
                <p:spPr>
                  <a:xfrm>
                    <a:off x="2377713" y="3855374"/>
                    <a:ext cx="882766" cy="1288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58" h="32045" extrusionOk="0">
                        <a:moveTo>
                          <a:pt x="10732" y="4742"/>
                        </a:moveTo>
                        <a:cubicBezTo>
                          <a:pt x="11560" y="4742"/>
                          <a:pt x="12527" y="5618"/>
                          <a:pt x="12857" y="6698"/>
                        </a:cubicBezTo>
                        <a:cubicBezTo>
                          <a:pt x="13239" y="7953"/>
                          <a:pt x="13087" y="9523"/>
                          <a:pt x="12374" y="11641"/>
                        </a:cubicBezTo>
                        <a:cubicBezTo>
                          <a:pt x="11941" y="12927"/>
                          <a:pt x="11405" y="14176"/>
                          <a:pt x="10768" y="15373"/>
                        </a:cubicBezTo>
                        <a:lnTo>
                          <a:pt x="10768" y="15373"/>
                        </a:lnTo>
                        <a:cubicBezTo>
                          <a:pt x="10070" y="13936"/>
                          <a:pt x="9514" y="12435"/>
                          <a:pt x="9106" y="10893"/>
                        </a:cubicBezTo>
                        <a:cubicBezTo>
                          <a:pt x="8623" y="9061"/>
                          <a:pt x="8539" y="7713"/>
                          <a:pt x="8833" y="6648"/>
                        </a:cubicBezTo>
                        <a:cubicBezTo>
                          <a:pt x="9098" y="5697"/>
                          <a:pt x="9801" y="4910"/>
                          <a:pt x="10500" y="4766"/>
                        </a:cubicBezTo>
                        <a:cubicBezTo>
                          <a:pt x="10535" y="4759"/>
                          <a:pt x="10569" y="4753"/>
                          <a:pt x="10602" y="4749"/>
                        </a:cubicBezTo>
                        <a:cubicBezTo>
                          <a:pt x="10645" y="4744"/>
                          <a:pt x="10688" y="4742"/>
                          <a:pt x="10732" y="4742"/>
                        </a:cubicBezTo>
                        <a:close/>
                        <a:moveTo>
                          <a:pt x="10771" y="15379"/>
                        </a:moveTo>
                        <a:lnTo>
                          <a:pt x="10771" y="15379"/>
                        </a:lnTo>
                        <a:cubicBezTo>
                          <a:pt x="12241" y="16987"/>
                          <a:pt x="13531" y="19809"/>
                          <a:pt x="13580" y="19917"/>
                        </a:cubicBezTo>
                        <a:lnTo>
                          <a:pt x="13580" y="19917"/>
                        </a:lnTo>
                        <a:cubicBezTo>
                          <a:pt x="12505" y="18822"/>
                          <a:pt x="10837" y="15511"/>
                          <a:pt x="10771" y="15379"/>
                        </a:cubicBezTo>
                        <a:close/>
                        <a:moveTo>
                          <a:pt x="10728" y="1"/>
                        </a:moveTo>
                        <a:cubicBezTo>
                          <a:pt x="10506" y="1"/>
                          <a:pt x="10282" y="13"/>
                          <a:pt x="10059" y="39"/>
                        </a:cubicBezTo>
                        <a:cubicBezTo>
                          <a:pt x="7396" y="350"/>
                          <a:pt x="5069" y="2493"/>
                          <a:pt x="4267" y="5378"/>
                        </a:cubicBezTo>
                        <a:cubicBezTo>
                          <a:pt x="3571" y="7884"/>
                          <a:pt x="4080" y="10413"/>
                          <a:pt x="4522" y="12097"/>
                        </a:cubicBezTo>
                        <a:cubicBezTo>
                          <a:pt x="5232" y="14798"/>
                          <a:pt x="6342" y="17396"/>
                          <a:pt x="7783" y="19803"/>
                        </a:cubicBezTo>
                        <a:cubicBezTo>
                          <a:pt x="5634" y="22364"/>
                          <a:pt x="2988" y="24506"/>
                          <a:pt x="0" y="26042"/>
                        </a:cubicBezTo>
                        <a:lnTo>
                          <a:pt x="3041" y="27107"/>
                        </a:lnTo>
                        <a:lnTo>
                          <a:pt x="2169" y="30259"/>
                        </a:lnTo>
                        <a:cubicBezTo>
                          <a:pt x="5353" y="28620"/>
                          <a:pt x="8209" y="26406"/>
                          <a:pt x="10606" y="23771"/>
                        </a:cubicBezTo>
                        <a:cubicBezTo>
                          <a:pt x="10606" y="23771"/>
                          <a:pt x="8719" y="22847"/>
                          <a:pt x="7783" y="19803"/>
                        </a:cubicBezTo>
                        <a:lnTo>
                          <a:pt x="7783" y="19803"/>
                        </a:lnTo>
                        <a:cubicBezTo>
                          <a:pt x="7783" y="19803"/>
                          <a:pt x="10096" y="23137"/>
                          <a:pt x="10606" y="23771"/>
                        </a:cubicBezTo>
                        <a:cubicBezTo>
                          <a:pt x="13751" y="27721"/>
                          <a:pt x="16342" y="30237"/>
                          <a:pt x="19725" y="32045"/>
                        </a:cubicBezTo>
                        <a:lnTo>
                          <a:pt x="19091" y="28912"/>
                        </a:lnTo>
                        <a:lnTo>
                          <a:pt x="21958" y="27864"/>
                        </a:lnTo>
                        <a:cubicBezTo>
                          <a:pt x="18803" y="26178"/>
                          <a:pt x="16243" y="23523"/>
                          <a:pt x="13583" y="19920"/>
                        </a:cubicBezTo>
                        <a:cubicBezTo>
                          <a:pt x="13583" y="19920"/>
                          <a:pt x="13582" y="19919"/>
                          <a:pt x="13582" y="19919"/>
                        </a:cubicBezTo>
                        <a:lnTo>
                          <a:pt x="13582" y="19919"/>
                        </a:lnTo>
                        <a:cubicBezTo>
                          <a:pt x="14960" y="17813"/>
                          <a:pt x="16065" y="15537"/>
                          <a:pt x="16870" y="13151"/>
                        </a:cubicBezTo>
                        <a:cubicBezTo>
                          <a:pt x="17526" y="11200"/>
                          <a:pt x="18294" y="8263"/>
                          <a:pt x="17392" y="5314"/>
                        </a:cubicBezTo>
                        <a:cubicBezTo>
                          <a:pt x="16435" y="2181"/>
                          <a:pt x="13647" y="1"/>
                          <a:pt x="10728" y="1"/>
                        </a:cubicBezTo>
                        <a:close/>
                      </a:path>
                    </a:pathLst>
                  </a:custGeom>
                  <a:solidFill>
                    <a:srgbClr val="ED4C5F">
                      <a:alpha val="75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7" name="Google Shape;3566;p45"/>
                  <p:cNvSpPr/>
                  <p:nvPr/>
                </p:nvSpPr>
                <p:spPr>
                  <a:xfrm>
                    <a:off x="2690529" y="4651464"/>
                    <a:ext cx="113532" cy="159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4" h="3970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936" y="3045"/>
                          <a:pt x="2823" y="3969"/>
                          <a:pt x="2823" y="3969"/>
                        </a:cubicBezTo>
                        <a:cubicBezTo>
                          <a:pt x="2313" y="3335"/>
                          <a:pt x="2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  <p:sp>
                <p:nvSpPr>
                  <p:cNvPr id="1049128" name="Google Shape;3567;p45"/>
                  <p:cNvSpPr/>
                  <p:nvPr/>
                </p:nvSpPr>
                <p:spPr>
                  <a:xfrm>
                    <a:off x="2810614" y="4473447"/>
                    <a:ext cx="113170" cy="18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5" h="4547" extrusionOk="0">
                        <a:moveTo>
                          <a:pt x="1" y="1"/>
                        </a:moveTo>
                        <a:cubicBezTo>
                          <a:pt x="1" y="1"/>
                          <a:pt x="1718" y="3432"/>
                          <a:pt x="2815" y="4546"/>
                        </a:cubicBezTo>
                        <a:cubicBezTo>
                          <a:pt x="2815" y="4546"/>
                          <a:pt x="1500" y="1639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u="sng"/>
                  </a:p>
                </p:txBody>
              </p:sp>
            </p:grpSp>
          </p:grpSp>
        </p:grpSp>
        <p:sp>
          <p:nvSpPr>
            <p:cNvPr id="1049129" name="Google Shape;3565;p45"/>
            <p:cNvSpPr/>
            <p:nvPr/>
          </p:nvSpPr>
          <p:spPr>
            <a:xfrm>
              <a:off x="7395535" y="1372019"/>
              <a:ext cx="1267420" cy="1969850"/>
            </a:xfrm>
            <a:custGeom>
              <a:avLst/>
              <a:gdLst/>
              <a:ahLst/>
              <a:cxnLst/>
              <a:rect l="l" t="t" r="r" b="b"/>
              <a:pathLst>
                <a:path w="21958" h="32045" extrusionOk="0">
                  <a:moveTo>
                    <a:pt x="10732" y="4742"/>
                  </a:moveTo>
                  <a:cubicBezTo>
                    <a:pt x="11560" y="4742"/>
                    <a:pt x="12527" y="5618"/>
                    <a:pt x="12857" y="6698"/>
                  </a:cubicBezTo>
                  <a:cubicBezTo>
                    <a:pt x="13239" y="7953"/>
                    <a:pt x="13087" y="9523"/>
                    <a:pt x="12374" y="11641"/>
                  </a:cubicBezTo>
                  <a:cubicBezTo>
                    <a:pt x="11941" y="12927"/>
                    <a:pt x="11405" y="14176"/>
                    <a:pt x="10768" y="15373"/>
                  </a:cubicBezTo>
                  <a:lnTo>
                    <a:pt x="10768" y="15373"/>
                  </a:lnTo>
                  <a:cubicBezTo>
                    <a:pt x="10070" y="13936"/>
                    <a:pt x="9514" y="12435"/>
                    <a:pt x="9106" y="10893"/>
                  </a:cubicBezTo>
                  <a:cubicBezTo>
                    <a:pt x="8623" y="9061"/>
                    <a:pt x="8539" y="7713"/>
                    <a:pt x="8833" y="6648"/>
                  </a:cubicBezTo>
                  <a:cubicBezTo>
                    <a:pt x="9098" y="5697"/>
                    <a:pt x="9801" y="4910"/>
                    <a:pt x="10500" y="4766"/>
                  </a:cubicBezTo>
                  <a:cubicBezTo>
                    <a:pt x="10535" y="4759"/>
                    <a:pt x="10569" y="4753"/>
                    <a:pt x="10602" y="4749"/>
                  </a:cubicBezTo>
                  <a:cubicBezTo>
                    <a:pt x="10645" y="4744"/>
                    <a:pt x="10688" y="4742"/>
                    <a:pt x="10732" y="4742"/>
                  </a:cubicBezTo>
                  <a:close/>
                  <a:moveTo>
                    <a:pt x="10771" y="15379"/>
                  </a:moveTo>
                  <a:lnTo>
                    <a:pt x="10771" y="15379"/>
                  </a:lnTo>
                  <a:cubicBezTo>
                    <a:pt x="12241" y="16987"/>
                    <a:pt x="13531" y="19809"/>
                    <a:pt x="13580" y="19917"/>
                  </a:cubicBezTo>
                  <a:lnTo>
                    <a:pt x="13580" y="19917"/>
                  </a:lnTo>
                  <a:cubicBezTo>
                    <a:pt x="12505" y="18822"/>
                    <a:pt x="10837" y="15511"/>
                    <a:pt x="10771" y="15379"/>
                  </a:cubicBezTo>
                  <a:close/>
                  <a:moveTo>
                    <a:pt x="10728" y="1"/>
                  </a:moveTo>
                  <a:cubicBezTo>
                    <a:pt x="10506" y="1"/>
                    <a:pt x="10282" y="13"/>
                    <a:pt x="10059" y="39"/>
                  </a:cubicBezTo>
                  <a:cubicBezTo>
                    <a:pt x="7396" y="350"/>
                    <a:pt x="5069" y="2493"/>
                    <a:pt x="4267" y="5378"/>
                  </a:cubicBezTo>
                  <a:cubicBezTo>
                    <a:pt x="3571" y="7884"/>
                    <a:pt x="4080" y="10413"/>
                    <a:pt x="4522" y="12097"/>
                  </a:cubicBezTo>
                  <a:cubicBezTo>
                    <a:pt x="5232" y="14798"/>
                    <a:pt x="6342" y="17396"/>
                    <a:pt x="7783" y="19803"/>
                  </a:cubicBezTo>
                  <a:cubicBezTo>
                    <a:pt x="5634" y="22364"/>
                    <a:pt x="2988" y="24506"/>
                    <a:pt x="0" y="26042"/>
                  </a:cubicBezTo>
                  <a:lnTo>
                    <a:pt x="3041" y="27107"/>
                  </a:lnTo>
                  <a:lnTo>
                    <a:pt x="2169" y="30259"/>
                  </a:lnTo>
                  <a:cubicBezTo>
                    <a:pt x="5353" y="28620"/>
                    <a:pt x="8209" y="26406"/>
                    <a:pt x="10606" y="23771"/>
                  </a:cubicBezTo>
                  <a:cubicBezTo>
                    <a:pt x="10606" y="23771"/>
                    <a:pt x="8719" y="22847"/>
                    <a:pt x="7783" y="19803"/>
                  </a:cubicBezTo>
                  <a:lnTo>
                    <a:pt x="7783" y="19803"/>
                  </a:lnTo>
                  <a:cubicBezTo>
                    <a:pt x="7783" y="19803"/>
                    <a:pt x="10096" y="23137"/>
                    <a:pt x="10606" y="23771"/>
                  </a:cubicBezTo>
                  <a:cubicBezTo>
                    <a:pt x="13751" y="27721"/>
                    <a:pt x="16342" y="30237"/>
                    <a:pt x="19725" y="32045"/>
                  </a:cubicBezTo>
                  <a:lnTo>
                    <a:pt x="19091" y="28912"/>
                  </a:lnTo>
                  <a:lnTo>
                    <a:pt x="21958" y="27864"/>
                  </a:lnTo>
                  <a:cubicBezTo>
                    <a:pt x="18803" y="26178"/>
                    <a:pt x="16243" y="23523"/>
                    <a:pt x="13583" y="19920"/>
                  </a:cubicBezTo>
                  <a:cubicBezTo>
                    <a:pt x="13583" y="19920"/>
                    <a:pt x="13582" y="19919"/>
                    <a:pt x="13582" y="19919"/>
                  </a:cubicBezTo>
                  <a:lnTo>
                    <a:pt x="13582" y="19919"/>
                  </a:lnTo>
                  <a:cubicBezTo>
                    <a:pt x="14960" y="17813"/>
                    <a:pt x="16065" y="15537"/>
                    <a:pt x="16870" y="13151"/>
                  </a:cubicBezTo>
                  <a:cubicBezTo>
                    <a:pt x="17526" y="11200"/>
                    <a:pt x="18294" y="8263"/>
                    <a:pt x="17392" y="5314"/>
                  </a:cubicBezTo>
                  <a:cubicBezTo>
                    <a:pt x="16435" y="2181"/>
                    <a:pt x="13647" y="1"/>
                    <a:pt x="10728" y="1"/>
                  </a:cubicBez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 dirty="0">
                <a:solidFill>
                  <a:srgbClr val="F9CAE3"/>
                </a:solidFill>
              </a:endParaRPr>
            </a:p>
          </p:txBody>
        </p:sp>
      </p:grpSp>
      <p:grpSp>
        <p:nvGrpSpPr>
          <p:cNvPr id="127" name="Group 2"/>
          <p:cNvGrpSpPr/>
          <p:nvPr/>
        </p:nvGrpSpPr>
        <p:grpSpPr>
          <a:xfrm>
            <a:off x="4806391" y="859765"/>
            <a:ext cx="3516478" cy="3417122"/>
            <a:chOff x="4806391" y="859765"/>
            <a:chExt cx="3516478" cy="3417122"/>
          </a:xfrm>
        </p:grpSpPr>
        <p:sp>
          <p:nvSpPr>
            <p:cNvPr id="1049130" name="TextBox 2220"/>
            <p:cNvSpPr txBox="1"/>
            <p:nvPr/>
          </p:nvSpPr>
          <p:spPr>
            <a:xfrm>
              <a:off x="5249050" y="859765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rriweather Black"/>
                  <a:sym typeface="Merriweather Black"/>
                </a:rPr>
                <a:t>Introduction</a:t>
              </a:r>
              <a:endParaRPr lang="en-US" dirty="0"/>
            </a:p>
          </p:txBody>
        </p:sp>
        <p:sp>
          <p:nvSpPr>
            <p:cNvPr id="1049131" name="TextBox 2221"/>
            <p:cNvSpPr txBox="1"/>
            <p:nvPr/>
          </p:nvSpPr>
          <p:spPr>
            <a:xfrm>
              <a:off x="4806391" y="1320190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erriweather Black" panose="00000A00000000000000" pitchFamily="2" charset="0"/>
                </a:rPr>
                <a:t>Project Overview</a:t>
              </a:r>
            </a:p>
          </p:txBody>
        </p:sp>
        <p:sp>
          <p:nvSpPr>
            <p:cNvPr id="1049132" name="TextBox 2222"/>
            <p:cNvSpPr txBox="1"/>
            <p:nvPr/>
          </p:nvSpPr>
          <p:spPr>
            <a:xfrm>
              <a:off x="5232934" y="1753704"/>
              <a:ext cx="30899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b="0" i="0" dirty="0">
                  <a:solidFill>
                    <a:srgbClr val="2E1967"/>
                  </a:solidFill>
                  <a:effectLst/>
                  <a:latin typeface="Merriweather Black" panose="00000A00000000000000" pitchFamily="2" charset="0"/>
                  <a:ea typeface="Arial" panose="020B0604020202020204" pitchFamily="34" charset="0"/>
                  <a:cs typeface="Arial" panose="020B0604020202020204" pitchFamily="34" charset="0"/>
                </a:rPr>
                <a:t>Innovative Solution </a:t>
              </a:r>
              <a:r>
                <a:rPr lang="en-US" sz="1000" b="0" i="0" dirty="0">
                  <a:solidFill>
                    <a:srgbClr val="2E1967"/>
                  </a:solidFill>
                  <a:effectLst/>
                  <a:latin typeface="Merriweather Black" panose="00000A00000000000000" pitchFamily="2" charset="0"/>
                  <a:ea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0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Mobile APP</a:t>
              </a:r>
              <a:r>
                <a:rPr lang="en-US" sz="1000" b="0" i="0" dirty="0">
                  <a:solidFill>
                    <a:srgbClr val="2E1967"/>
                  </a:solidFill>
                  <a:effectLst/>
                  <a:latin typeface="Merriweather Black" panose="00000A00000000000000" pitchFamily="2" charset="0"/>
                  <a:ea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000" dirty="0">
                <a:effectLst/>
              </a:endParaRPr>
            </a:p>
          </p:txBody>
        </p:sp>
        <p:sp>
          <p:nvSpPr>
            <p:cNvPr id="1049133" name="TextBox 2223"/>
            <p:cNvSpPr txBox="1"/>
            <p:nvPr/>
          </p:nvSpPr>
          <p:spPr>
            <a:xfrm>
              <a:off x="5222710" y="2171856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accent1"/>
                  </a:solidFill>
                  <a:latin typeface="Merriweather Black"/>
                </a:rPr>
                <a:t>AI Technologies</a:t>
              </a:r>
            </a:p>
          </p:txBody>
        </p:sp>
        <p:sp>
          <p:nvSpPr>
            <p:cNvPr id="1049134" name="TextBox 2224"/>
            <p:cNvSpPr txBox="1"/>
            <p:nvPr/>
          </p:nvSpPr>
          <p:spPr>
            <a:xfrm>
              <a:off x="5204164" y="3969110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solidFill>
                    <a:schemeClr val="accent1"/>
                  </a:solidFill>
                  <a:latin typeface="Merriweather Black"/>
                </a:rPr>
                <a:t> Future Work</a:t>
              </a:r>
              <a:endParaRPr lang="en-US" dirty="0">
                <a:effectLst/>
              </a:endParaRPr>
            </a:p>
          </p:txBody>
        </p:sp>
        <p:sp>
          <p:nvSpPr>
            <p:cNvPr id="1049135" name="TextBox 2225"/>
            <p:cNvSpPr txBox="1"/>
            <p:nvPr/>
          </p:nvSpPr>
          <p:spPr>
            <a:xfrm>
              <a:off x="5254294" y="3078169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erriweather Black" panose="00000A00000000000000" pitchFamily="2" charset="0"/>
                </a:rPr>
                <a:t>Live Demo</a:t>
              </a:r>
            </a:p>
          </p:txBody>
        </p:sp>
        <p:sp>
          <p:nvSpPr>
            <p:cNvPr id="1049136" name="TextBox 2226"/>
            <p:cNvSpPr txBox="1"/>
            <p:nvPr/>
          </p:nvSpPr>
          <p:spPr>
            <a:xfrm>
              <a:off x="5191467" y="3525751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erriweather Black" panose="00000A00000000000000" pitchFamily="2" charset="0"/>
                </a:rPr>
                <a:t> P</a:t>
              </a:r>
              <a:r>
                <a:rPr lang="en-US" b="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Merriweather Black" panose="00000A00000000000000" pitchFamily="2" charset="0"/>
                </a:rPr>
                <a:t>roject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erriweather Black" panose="00000A00000000000000" pitchFamily="2" charset="0"/>
                </a:rPr>
                <a:t>S</a:t>
              </a:r>
              <a:r>
                <a:rPr lang="en-US" b="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Merriweather Black" panose="00000A00000000000000" pitchFamily="2" charset="0"/>
                </a:rPr>
                <a:t>chedule </a:t>
              </a:r>
              <a:endParaRPr lang="en-US" dirty="0">
                <a:effectLst/>
              </a:endParaRPr>
            </a:p>
          </p:txBody>
        </p:sp>
        <p:sp>
          <p:nvSpPr>
            <p:cNvPr id="1049137" name="TextBox 1"/>
            <p:cNvSpPr txBox="1"/>
            <p:nvPr/>
          </p:nvSpPr>
          <p:spPr>
            <a:xfrm>
              <a:off x="5249050" y="2620752"/>
              <a:ext cx="2499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accent1"/>
                  </a:solidFill>
                  <a:latin typeface="Merriweather Black"/>
                </a:rPr>
                <a:t>UI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7" grpId="0" animBg="1"/>
      <p:bldP spid="1048898" grpId="0" animBg="1"/>
      <p:bldP spid="1048899" grpId="0" animBg="1"/>
      <p:bldP spid="1048900" grpId="0" animBg="1"/>
      <p:bldP spid="1048901" grpId="0" animBg="1"/>
      <p:bldP spid="1048902" grpId="0" animBg="1"/>
      <p:bldP spid="1048903" grpId="0" animBg="1"/>
      <p:bldP spid="104890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2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51709" y="980395"/>
            <a:ext cx="1685925" cy="3657600"/>
          </a:xfrm>
          <a:prstGeom prst="rect">
            <a:avLst/>
          </a:prstGeom>
        </p:spPr>
      </p:pic>
      <p:pic>
        <p:nvPicPr>
          <p:cNvPr id="2097226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38398" y="1056595"/>
            <a:ext cx="1685925" cy="3657600"/>
          </a:xfrm>
          <a:prstGeom prst="rect">
            <a:avLst/>
          </a:prstGeom>
        </p:spPr>
      </p:pic>
      <p:pic>
        <p:nvPicPr>
          <p:cNvPr id="2097227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6036" y="1056595"/>
            <a:ext cx="1685925" cy="3657600"/>
          </a:xfrm>
          <a:prstGeom prst="rect">
            <a:avLst/>
          </a:prstGeom>
        </p:spPr>
      </p:pic>
      <p:pic>
        <p:nvPicPr>
          <p:cNvPr id="2097228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3060" y="980395"/>
            <a:ext cx="1685925" cy="3657600"/>
          </a:xfrm>
          <a:prstGeom prst="rect">
            <a:avLst/>
          </a:prstGeom>
        </p:spPr>
      </p:pic>
      <p:sp>
        <p:nvSpPr>
          <p:cNvPr id="1049456" name="Rectangle: Rounded Corners 1"/>
          <p:cNvSpPr/>
          <p:nvPr/>
        </p:nvSpPr>
        <p:spPr>
          <a:xfrm>
            <a:off x="373060" y="3314700"/>
            <a:ext cx="838520" cy="11049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57" name="Rectangle: Rounded Corners 5"/>
          <p:cNvSpPr/>
          <p:nvPr/>
        </p:nvSpPr>
        <p:spPr>
          <a:xfrm>
            <a:off x="1220465" y="3314700"/>
            <a:ext cx="838520" cy="11049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6" grpId="0" animBg="1"/>
      <p:bldP spid="10494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3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11156" y="967406"/>
            <a:ext cx="1685925" cy="3657600"/>
          </a:xfrm>
          <a:prstGeom prst="rect">
            <a:avLst/>
          </a:prstGeom>
        </p:spPr>
      </p:pic>
      <p:pic>
        <p:nvPicPr>
          <p:cNvPr id="2097231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7390" y="967406"/>
            <a:ext cx="1685925" cy="3657600"/>
          </a:xfrm>
          <a:prstGeom prst="rect">
            <a:avLst/>
          </a:prstGeom>
        </p:spPr>
      </p:pic>
      <p:sp>
        <p:nvSpPr>
          <p:cNvPr id="1049458" name="Rectangle: Rounded Corners 1"/>
          <p:cNvSpPr/>
          <p:nvPr/>
        </p:nvSpPr>
        <p:spPr>
          <a:xfrm>
            <a:off x="2385060" y="2796206"/>
            <a:ext cx="699672" cy="5715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59" name="Arrow: Right 5"/>
          <p:cNvSpPr/>
          <p:nvPr/>
        </p:nvSpPr>
        <p:spPr>
          <a:xfrm>
            <a:off x="3499273" y="3005756"/>
            <a:ext cx="1903231" cy="1524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8" grpId="0" animBg="1"/>
      <p:bldP spid="10494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3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71711" y="980395"/>
            <a:ext cx="1645920" cy="3657600"/>
          </a:xfrm>
          <a:prstGeom prst="rect">
            <a:avLst/>
          </a:prstGeom>
        </p:spPr>
      </p:pic>
      <p:pic>
        <p:nvPicPr>
          <p:cNvPr id="2097234" name="Picture 8"/>
          <p:cNvPicPr>
            <a:picLocks noChangeAspect="1"/>
          </p:cNvPicPr>
          <p:nvPr/>
        </p:nvPicPr>
        <p:blipFill>
          <a:blip r:embed="rId4"/>
          <a:srcRect l="1760" r="1760"/>
          <a:stretch>
            <a:fillRect/>
          </a:stretch>
        </p:blipFill>
        <p:spPr>
          <a:xfrm>
            <a:off x="4858400" y="1056595"/>
            <a:ext cx="1645920" cy="3657600"/>
          </a:xfrm>
          <a:prstGeom prst="rect">
            <a:avLst/>
          </a:prstGeom>
        </p:spPr>
      </p:pic>
      <p:pic>
        <p:nvPicPr>
          <p:cNvPr id="2097235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66038" y="1056595"/>
            <a:ext cx="1645920" cy="3657600"/>
          </a:xfrm>
          <a:prstGeom prst="rect">
            <a:avLst/>
          </a:prstGeom>
        </p:spPr>
      </p:pic>
      <p:pic>
        <p:nvPicPr>
          <p:cNvPr id="2097236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3060" y="980395"/>
            <a:ext cx="1685925" cy="3657600"/>
          </a:xfrm>
          <a:prstGeom prst="rect">
            <a:avLst/>
          </a:prstGeom>
        </p:spPr>
      </p:pic>
      <p:cxnSp>
        <p:nvCxnSpPr>
          <p:cNvPr id="3145737" name="Connector: Elbow 5"/>
          <p:cNvCxnSpPr>
            <a:cxnSpLocks/>
          </p:cNvCxnSpPr>
          <p:nvPr/>
        </p:nvCxnSpPr>
        <p:spPr>
          <a:xfrm>
            <a:off x="4107180" y="1769805"/>
            <a:ext cx="819193" cy="67843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60" name="Rectangle: Rounded Corners 18"/>
          <p:cNvSpPr/>
          <p:nvPr/>
        </p:nvSpPr>
        <p:spPr>
          <a:xfrm>
            <a:off x="373060" y="3352800"/>
            <a:ext cx="1685925" cy="88392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61" name="Rectangle: Rounded Corners 23"/>
          <p:cNvSpPr/>
          <p:nvPr/>
        </p:nvSpPr>
        <p:spPr>
          <a:xfrm>
            <a:off x="2684514" y="1634201"/>
            <a:ext cx="1422666" cy="263179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5738" name="Straight Connector 28"/>
          <p:cNvCxnSpPr>
            <a:cxnSpLocks/>
            <a:stCxn id="1049460" idx="3"/>
          </p:cNvCxnSpPr>
          <p:nvPr/>
        </p:nvCxnSpPr>
        <p:spPr>
          <a:xfrm>
            <a:off x="2058985" y="3794760"/>
            <a:ext cx="234635" cy="0"/>
          </a:xfrm>
          <a:prstGeom prst="line">
            <a:avLst/>
          </a:prstGeom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Straight Connector 31"/>
          <p:cNvCxnSpPr>
            <a:cxnSpLocks/>
          </p:cNvCxnSpPr>
          <p:nvPr/>
        </p:nvCxnSpPr>
        <p:spPr>
          <a:xfrm flipH="1" flipV="1">
            <a:off x="2286000" y="1318260"/>
            <a:ext cx="7620" cy="2476500"/>
          </a:xfrm>
          <a:prstGeom prst="line">
            <a:avLst/>
          </a:prstGeom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Straight Arrow Connector 33"/>
          <p:cNvCxnSpPr>
            <a:cxnSpLocks/>
          </p:cNvCxnSpPr>
          <p:nvPr/>
        </p:nvCxnSpPr>
        <p:spPr>
          <a:xfrm>
            <a:off x="2286000" y="1318260"/>
            <a:ext cx="285711" cy="0"/>
          </a:xfrm>
          <a:prstGeom prst="straightConnector1">
            <a:avLst/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62" name="Rectangle: Rounded Corners 46"/>
          <p:cNvSpPr/>
          <p:nvPr/>
        </p:nvSpPr>
        <p:spPr>
          <a:xfrm>
            <a:off x="5684347" y="2337619"/>
            <a:ext cx="723827" cy="803787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4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4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60" grpId="0" animBg="1"/>
      <p:bldP spid="1049461" grpId="0" animBg="1"/>
      <p:bldP spid="10494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3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6280" y="967406"/>
            <a:ext cx="1645920" cy="3657600"/>
          </a:xfrm>
          <a:prstGeom prst="rect">
            <a:avLst/>
          </a:prstGeom>
        </p:spPr>
      </p:pic>
      <p:pic>
        <p:nvPicPr>
          <p:cNvPr id="209723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37633" y="967406"/>
            <a:ext cx="1645920" cy="3657600"/>
          </a:xfrm>
          <a:prstGeom prst="rect">
            <a:avLst/>
          </a:prstGeom>
        </p:spPr>
      </p:pic>
      <p:sp>
        <p:nvSpPr>
          <p:cNvPr id="1049463" name="Rectangle: Rounded Corners 7"/>
          <p:cNvSpPr/>
          <p:nvPr/>
        </p:nvSpPr>
        <p:spPr>
          <a:xfrm>
            <a:off x="1473200" y="3149600"/>
            <a:ext cx="1468120" cy="32004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5741" name="Connector: Elbow 18"/>
          <p:cNvCxnSpPr>
            <a:cxnSpLocks/>
            <a:stCxn id="1049463" idx="3"/>
          </p:cNvCxnSpPr>
          <p:nvPr/>
        </p:nvCxnSpPr>
        <p:spPr>
          <a:xfrm flipV="1">
            <a:off x="2941320" y="2489200"/>
            <a:ext cx="2696313" cy="820420"/>
          </a:xfrm>
          <a:prstGeom prst="bentConnector3">
            <a:avLst/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64" name="Oval 19"/>
          <p:cNvSpPr/>
          <p:nvPr/>
        </p:nvSpPr>
        <p:spPr>
          <a:xfrm>
            <a:off x="5684520" y="2387600"/>
            <a:ext cx="1183640" cy="184150"/>
          </a:xfrm>
          <a:prstGeom prst="ellipse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63" grpId="0" animBg="1"/>
      <p:bldP spid="10494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4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00834" y="891206"/>
            <a:ext cx="1685925" cy="3657600"/>
          </a:xfrm>
          <a:prstGeom prst="rect">
            <a:avLst/>
          </a:prstGeom>
        </p:spPr>
      </p:pic>
      <p:pic>
        <p:nvPicPr>
          <p:cNvPr id="2097242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7523" y="967406"/>
            <a:ext cx="1685925" cy="3657600"/>
          </a:xfrm>
          <a:prstGeom prst="rect">
            <a:avLst/>
          </a:prstGeom>
        </p:spPr>
      </p:pic>
      <p:pic>
        <p:nvPicPr>
          <p:cNvPr id="2097243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2185" y="891206"/>
            <a:ext cx="1685925" cy="3657600"/>
          </a:xfrm>
          <a:prstGeom prst="rect">
            <a:avLst/>
          </a:prstGeom>
        </p:spPr>
      </p:pic>
      <p:sp>
        <p:nvSpPr>
          <p:cNvPr id="1049465" name="Oval 1"/>
          <p:cNvSpPr/>
          <p:nvPr/>
        </p:nvSpPr>
        <p:spPr>
          <a:xfrm>
            <a:off x="1923231" y="4122753"/>
            <a:ext cx="483831" cy="228601"/>
          </a:xfrm>
          <a:prstGeom prst="ellipse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45" name="Picture 3"/>
          <p:cNvPicPr>
            <a:picLocks noChangeAspect="1"/>
          </p:cNvPicPr>
          <p:nvPr/>
        </p:nvPicPr>
        <p:blipFill>
          <a:blip r:embed="rId4"/>
          <a:srcRect t="1472" b="1472"/>
          <a:stretch>
            <a:fillRect/>
          </a:stretch>
        </p:blipFill>
        <p:spPr>
          <a:xfrm>
            <a:off x="2571711" y="1023790"/>
            <a:ext cx="1645920" cy="3570809"/>
          </a:xfrm>
          <a:prstGeom prst="rect">
            <a:avLst/>
          </a:prstGeom>
        </p:spPr>
      </p:pic>
      <p:pic>
        <p:nvPicPr>
          <p:cNvPr id="2097246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58400" y="1099990"/>
            <a:ext cx="1645920" cy="3570809"/>
          </a:xfrm>
          <a:prstGeom prst="rect">
            <a:avLst/>
          </a:prstGeom>
        </p:spPr>
      </p:pic>
      <p:pic>
        <p:nvPicPr>
          <p:cNvPr id="2097247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66038" y="1099990"/>
            <a:ext cx="1645920" cy="3570809"/>
          </a:xfrm>
          <a:prstGeom prst="rect">
            <a:avLst/>
          </a:prstGeom>
        </p:spPr>
      </p:pic>
      <p:pic>
        <p:nvPicPr>
          <p:cNvPr id="2097248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3060" y="980395"/>
            <a:ext cx="1685925" cy="3657600"/>
          </a:xfrm>
          <a:prstGeom prst="rect">
            <a:avLst/>
          </a:prstGeom>
        </p:spPr>
      </p:pic>
      <p:sp>
        <p:nvSpPr>
          <p:cNvPr id="1049466" name="Rectangle: Rounded Corners 5"/>
          <p:cNvSpPr/>
          <p:nvPr/>
        </p:nvSpPr>
        <p:spPr>
          <a:xfrm>
            <a:off x="2571711" y="2255520"/>
            <a:ext cx="1645920" cy="25908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67" name="Oval 47"/>
          <p:cNvSpPr/>
          <p:nvPr/>
        </p:nvSpPr>
        <p:spPr>
          <a:xfrm>
            <a:off x="1525580" y="4221479"/>
            <a:ext cx="483831" cy="228601"/>
          </a:xfrm>
          <a:prstGeom prst="ellipse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5742" name="Connector: Elbow 49"/>
          <p:cNvCxnSpPr>
            <a:cxnSpLocks/>
            <a:stCxn id="1049467" idx="6"/>
            <a:endCxn id="1049466" idx="1"/>
          </p:cNvCxnSpPr>
          <p:nvPr/>
        </p:nvCxnSpPr>
        <p:spPr>
          <a:xfrm flipV="1">
            <a:off x="2009411" y="2385060"/>
            <a:ext cx="562300" cy="1950720"/>
          </a:xfrm>
          <a:prstGeom prst="bentConnector3">
            <a:avLst/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Straight Arrow Connector 53"/>
          <p:cNvCxnSpPr>
            <a:cxnSpLocks/>
            <a:stCxn id="1049466" idx="3"/>
          </p:cNvCxnSpPr>
          <p:nvPr/>
        </p:nvCxnSpPr>
        <p:spPr>
          <a:xfrm>
            <a:off x="4217631" y="2385060"/>
            <a:ext cx="708740" cy="0"/>
          </a:xfrm>
          <a:prstGeom prst="straightConnector1">
            <a:avLst/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4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4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97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97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66" grpId="0" animBg="1"/>
      <p:bldP spid="104946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20" y="150471"/>
            <a:ext cx="5926999" cy="816935"/>
          </a:xfrm>
          <a:prstGeom prst="rect">
            <a:avLst/>
          </a:prstGeom>
        </p:spPr>
      </p:pic>
      <p:pic>
        <p:nvPicPr>
          <p:cNvPr id="2097250" name="Picture 3"/>
          <p:cNvPicPr>
            <a:picLocks noChangeAspect="1"/>
          </p:cNvPicPr>
          <p:nvPr/>
        </p:nvPicPr>
        <p:blipFill>
          <a:blip r:embed="rId3"/>
          <a:srcRect t="1472" b="1472"/>
          <a:stretch>
            <a:fillRect/>
          </a:stretch>
        </p:blipFill>
        <p:spPr>
          <a:xfrm>
            <a:off x="2571711" y="1023790"/>
            <a:ext cx="1645920" cy="3570809"/>
          </a:xfrm>
          <a:prstGeom prst="rect">
            <a:avLst/>
          </a:prstGeom>
        </p:spPr>
      </p:pic>
      <p:pic>
        <p:nvPicPr>
          <p:cNvPr id="2097251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77928" y="1099990"/>
            <a:ext cx="1606864" cy="3570809"/>
          </a:xfrm>
          <a:prstGeom prst="rect">
            <a:avLst/>
          </a:prstGeom>
        </p:spPr>
      </p:pic>
      <p:pic>
        <p:nvPicPr>
          <p:cNvPr id="2097252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85566" y="1099990"/>
            <a:ext cx="1606864" cy="3570809"/>
          </a:xfrm>
          <a:prstGeom prst="rect">
            <a:avLst/>
          </a:prstGeom>
        </p:spPr>
      </p:pic>
      <p:pic>
        <p:nvPicPr>
          <p:cNvPr id="2097253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3060" y="980395"/>
            <a:ext cx="1685925" cy="3657600"/>
          </a:xfrm>
          <a:prstGeom prst="rect">
            <a:avLst/>
          </a:prstGeom>
        </p:spPr>
      </p:pic>
      <p:sp>
        <p:nvSpPr>
          <p:cNvPr id="1049470" name="Oval 1"/>
          <p:cNvSpPr/>
          <p:nvPr/>
        </p:nvSpPr>
        <p:spPr>
          <a:xfrm>
            <a:off x="1525580" y="4221479"/>
            <a:ext cx="483831" cy="228601"/>
          </a:xfrm>
          <a:prstGeom prst="ellipse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5744" name="Straight Connector 37"/>
          <p:cNvCxnSpPr>
            <a:cxnSpLocks/>
          </p:cNvCxnSpPr>
          <p:nvPr/>
        </p:nvCxnSpPr>
        <p:spPr>
          <a:xfrm>
            <a:off x="2009411" y="4335779"/>
            <a:ext cx="261349" cy="0"/>
          </a:xfrm>
          <a:prstGeom prst="line">
            <a:avLst/>
          </a:prstGeom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Straight Connector 39"/>
          <p:cNvCxnSpPr>
            <a:cxnSpLocks/>
          </p:cNvCxnSpPr>
          <p:nvPr/>
        </p:nvCxnSpPr>
        <p:spPr>
          <a:xfrm flipH="1" flipV="1">
            <a:off x="2255520" y="2659380"/>
            <a:ext cx="15240" cy="1676399"/>
          </a:xfrm>
          <a:prstGeom prst="line">
            <a:avLst/>
          </a:prstGeom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Straight Arrow Connector 41"/>
          <p:cNvCxnSpPr>
            <a:cxnSpLocks/>
          </p:cNvCxnSpPr>
          <p:nvPr/>
        </p:nvCxnSpPr>
        <p:spPr>
          <a:xfrm>
            <a:off x="2255520" y="2659380"/>
            <a:ext cx="316191" cy="0"/>
          </a:xfrm>
          <a:prstGeom prst="straightConnector1">
            <a:avLst/>
          </a:prstGeom>
          <a:ln>
            <a:solidFill>
              <a:schemeClr val="accent5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Arrow Connector 53"/>
          <p:cNvCxnSpPr>
            <a:cxnSpLocks/>
          </p:cNvCxnSpPr>
          <p:nvPr/>
        </p:nvCxnSpPr>
        <p:spPr>
          <a:xfrm>
            <a:off x="4221130" y="2682760"/>
            <a:ext cx="705241" cy="0"/>
          </a:xfrm>
          <a:prstGeom prst="straightConnector1">
            <a:avLst/>
          </a:prstGeom>
          <a:ln>
            <a:solidFill>
              <a:srgbClr val="F688C3"/>
            </a:solidFill>
            <a:tailEnd type="triangle"/>
          </a:ln>
        </p:spPr>
      </p:cxn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5ABBBA51-7BF7-A23A-1B3C-DCB37093D010}"/>
              </a:ext>
            </a:extLst>
          </p:cNvPr>
          <p:cNvSpPr/>
          <p:nvPr/>
        </p:nvSpPr>
        <p:spPr>
          <a:xfrm>
            <a:off x="2567660" y="2550114"/>
            <a:ext cx="1645920" cy="259080"/>
          </a:xfrm>
          <a:prstGeom prst="round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70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2" name="Google Shape;888;p63"/>
          <p:cNvSpPr txBox="1">
            <a:spLocks noGrp="1"/>
          </p:cNvSpPr>
          <p:nvPr>
            <p:ph type="title"/>
          </p:nvPr>
        </p:nvSpPr>
        <p:spPr>
          <a:xfrm>
            <a:off x="2034196" y="2625972"/>
            <a:ext cx="1458520" cy="58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Demo</a:t>
            </a:r>
          </a:p>
        </p:txBody>
      </p:sp>
      <p:sp>
        <p:nvSpPr>
          <p:cNvPr id="1049473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05</a:t>
            </a:r>
            <a:endParaRPr dirty="0"/>
          </a:p>
        </p:txBody>
      </p:sp>
      <p:grpSp>
        <p:nvGrpSpPr>
          <p:cNvPr id="236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474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75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76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77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78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79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0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1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2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3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4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5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6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7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8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89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90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91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video_2024-06-11_20-07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0003" y="178825"/>
            <a:ext cx="2311400" cy="47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9725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084" y="13945"/>
            <a:ext cx="1646063" cy="8169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14" fill="hold"/>
                                        <p:tgtEl>
                                          <p:spTgt spid="2097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2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25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4" name="Google Shape;888;p63"/>
          <p:cNvSpPr txBox="1">
            <a:spLocks noGrp="1"/>
          </p:cNvSpPr>
          <p:nvPr>
            <p:ph type="title"/>
          </p:nvPr>
        </p:nvSpPr>
        <p:spPr>
          <a:xfrm>
            <a:off x="1257057" y="2620737"/>
            <a:ext cx="3446584" cy="58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P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roject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S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chedule 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495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06</a:t>
            </a:r>
            <a:endParaRPr dirty="0"/>
          </a:p>
        </p:txBody>
      </p:sp>
      <p:grpSp>
        <p:nvGrpSpPr>
          <p:cNvPr id="241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496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97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98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499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0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1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2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3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4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5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6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7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8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09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10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11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12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13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Google Shape;888;p63"/>
          <p:cNvSpPr txBox="1">
            <a:spLocks noGrp="1"/>
          </p:cNvSpPr>
          <p:nvPr>
            <p:ph type="title"/>
          </p:nvPr>
        </p:nvSpPr>
        <p:spPr>
          <a:xfrm>
            <a:off x="1455497" y="2561524"/>
            <a:ext cx="373126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Introduction</a:t>
            </a:r>
            <a:br>
              <a:rPr lang="en-US" dirty="0"/>
            </a:br>
            <a:endParaRPr dirty="0"/>
          </a:p>
        </p:txBody>
      </p:sp>
      <p:sp>
        <p:nvSpPr>
          <p:cNvPr id="1048875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01</a:t>
            </a:r>
          </a:p>
        </p:txBody>
      </p:sp>
      <p:grpSp>
        <p:nvGrpSpPr>
          <p:cNvPr id="100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8876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77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78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79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0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1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2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3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4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5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6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7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8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89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90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91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92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893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8349"/>
            <a:ext cx="962025" cy="1123950"/>
          </a:xfrm>
          <a:prstGeom prst="rect">
            <a:avLst/>
          </a:prstGeom>
        </p:spPr>
      </p:pic>
      <p:sp>
        <p:nvSpPr>
          <p:cNvPr id="1049516" name="TextBox 6"/>
          <p:cNvSpPr txBox="1"/>
          <p:nvPr/>
        </p:nvSpPr>
        <p:spPr>
          <a:xfrm>
            <a:off x="1241932" y="291931"/>
            <a:ext cx="6660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P</a:t>
            </a:r>
            <a:r>
              <a:rPr lang="en-US" sz="30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roject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Merriweather Black" panose="00000A00000000000000" pitchFamily="2" charset="0"/>
              </a:rPr>
              <a:t>S</a:t>
            </a:r>
            <a:r>
              <a:rPr lang="en-US" sz="3000" b="0" i="0" dirty="0">
                <a:solidFill>
                  <a:schemeClr val="accent2">
                    <a:lumMod val="75000"/>
                  </a:schemeClr>
                </a:solidFill>
                <a:effectLst/>
                <a:latin typeface="Merriweather Black" panose="00000A00000000000000" pitchFamily="2" charset="0"/>
              </a:rPr>
              <a:t>chedule </a:t>
            </a:r>
            <a:endParaRPr lang="en-US" sz="3000" b="1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97257" name="Picture 2"/>
          <p:cNvPicPr>
            <a:picLocks noChangeAspect="1"/>
          </p:cNvPicPr>
          <p:nvPr/>
        </p:nvPicPr>
        <p:blipFill rotWithShape="1">
          <a:blip r:embed="rId4"/>
          <a:srcRect l="-661" t="-12825" r="661" b="12825"/>
          <a:stretch/>
        </p:blipFill>
        <p:spPr>
          <a:xfrm>
            <a:off x="59610" y="646509"/>
            <a:ext cx="9024775" cy="35147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74EA5CE-064A-154B-ADF5-A83B5DA51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1" t="93518" r="721" b="911"/>
          <a:stretch/>
        </p:blipFill>
        <p:spPr>
          <a:xfrm>
            <a:off x="-174168" y="4152572"/>
            <a:ext cx="9258553" cy="280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9" name="Google Shape;888;p63"/>
          <p:cNvSpPr txBox="1">
            <a:spLocks noGrp="1"/>
          </p:cNvSpPr>
          <p:nvPr>
            <p:ph type="title"/>
          </p:nvPr>
        </p:nvSpPr>
        <p:spPr>
          <a:xfrm>
            <a:off x="1455497" y="2598068"/>
            <a:ext cx="373126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Future Work</a:t>
            </a:r>
            <a:endParaRPr lang="en-US" dirty="0"/>
          </a:p>
        </p:txBody>
      </p:sp>
      <p:sp>
        <p:nvSpPr>
          <p:cNvPr id="1049520" name="Google Shape;889;p63"/>
          <p:cNvSpPr txBox="1">
            <a:spLocks noGrp="1"/>
          </p:cNvSpPr>
          <p:nvPr>
            <p:ph type="title" idx="2"/>
          </p:nvPr>
        </p:nvSpPr>
        <p:spPr>
          <a:xfrm>
            <a:off x="651507" y="1085676"/>
            <a:ext cx="1211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07</a:t>
            </a:r>
            <a:endParaRPr dirty="0"/>
          </a:p>
        </p:txBody>
      </p:sp>
      <p:grpSp>
        <p:nvGrpSpPr>
          <p:cNvPr id="248" name="Google Shape;890;p63"/>
          <p:cNvGrpSpPr/>
          <p:nvPr/>
        </p:nvGrpSpPr>
        <p:grpSpPr>
          <a:xfrm>
            <a:off x="5822874" y="647050"/>
            <a:ext cx="2095397" cy="4828091"/>
            <a:chOff x="5822873" y="647049"/>
            <a:chExt cx="2095397" cy="4828091"/>
          </a:xfrm>
        </p:grpSpPr>
        <p:sp>
          <p:nvSpPr>
            <p:cNvPr id="1049521" name="Google Shape;891;p63"/>
            <p:cNvSpPr/>
            <p:nvPr/>
          </p:nvSpPr>
          <p:spPr>
            <a:xfrm>
              <a:off x="7170559" y="696422"/>
              <a:ext cx="747711" cy="1036855"/>
            </a:xfrm>
            <a:custGeom>
              <a:avLst/>
              <a:gdLst/>
              <a:ahLst/>
              <a:cxnLst/>
              <a:rect l="l" t="t" r="r" b="b"/>
              <a:pathLst>
                <a:path w="9162" h="12705" extrusionOk="0">
                  <a:moveTo>
                    <a:pt x="0" y="1"/>
                  </a:moveTo>
                  <a:lnTo>
                    <a:pt x="51" y="114"/>
                  </a:lnTo>
                  <a:lnTo>
                    <a:pt x="2987" y="3961"/>
                  </a:lnTo>
                  <a:lnTo>
                    <a:pt x="1456" y="7846"/>
                  </a:lnTo>
                  <a:lnTo>
                    <a:pt x="1658" y="8263"/>
                  </a:lnTo>
                  <a:lnTo>
                    <a:pt x="2164" y="9314"/>
                  </a:lnTo>
                  <a:cubicBezTo>
                    <a:pt x="2164" y="9314"/>
                    <a:pt x="2076" y="9516"/>
                    <a:pt x="1962" y="9833"/>
                  </a:cubicBezTo>
                  <a:cubicBezTo>
                    <a:pt x="1607" y="10718"/>
                    <a:pt x="987" y="12465"/>
                    <a:pt x="1329" y="12705"/>
                  </a:cubicBezTo>
                  <a:cubicBezTo>
                    <a:pt x="2265" y="11743"/>
                    <a:pt x="4037" y="9946"/>
                    <a:pt x="4100" y="9883"/>
                  </a:cubicBezTo>
                  <a:cubicBezTo>
                    <a:pt x="9162" y="310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2" name="Google Shape;892;p63"/>
            <p:cNvSpPr/>
            <p:nvPr/>
          </p:nvSpPr>
          <p:spPr>
            <a:xfrm>
              <a:off x="7174640" y="705726"/>
              <a:ext cx="510226" cy="793168"/>
            </a:xfrm>
            <a:custGeom>
              <a:avLst/>
              <a:gdLst/>
              <a:ahLst/>
              <a:cxnLst/>
              <a:rect l="l" t="t" r="r" b="b"/>
              <a:pathLst>
                <a:path w="6252" h="9719" extrusionOk="0">
                  <a:moveTo>
                    <a:pt x="1" y="0"/>
                  </a:moveTo>
                  <a:lnTo>
                    <a:pt x="2937" y="3860"/>
                  </a:lnTo>
                  <a:lnTo>
                    <a:pt x="1406" y="7745"/>
                  </a:lnTo>
                  <a:lnTo>
                    <a:pt x="1608" y="8162"/>
                  </a:lnTo>
                  <a:lnTo>
                    <a:pt x="2127" y="9200"/>
                  </a:lnTo>
                  <a:cubicBezTo>
                    <a:pt x="2127" y="9200"/>
                    <a:pt x="2038" y="9402"/>
                    <a:pt x="1912" y="9719"/>
                  </a:cubicBezTo>
                  <a:lnTo>
                    <a:pt x="2620" y="8997"/>
                  </a:lnTo>
                  <a:cubicBezTo>
                    <a:pt x="6252" y="4126"/>
                    <a:pt x="2101" y="1494"/>
                    <a:pt x="1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3" name="Google Shape;893;p63"/>
            <p:cNvSpPr/>
            <p:nvPr/>
          </p:nvSpPr>
          <p:spPr>
            <a:xfrm>
              <a:off x="5822873" y="647049"/>
              <a:ext cx="1622488" cy="2115168"/>
            </a:xfrm>
            <a:custGeom>
              <a:avLst/>
              <a:gdLst/>
              <a:ahLst/>
              <a:cxnLst/>
              <a:rect l="l" t="t" r="r" b="b"/>
              <a:pathLst>
                <a:path w="19881" h="25918" extrusionOk="0">
                  <a:moveTo>
                    <a:pt x="14606" y="0"/>
                  </a:moveTo>
                  <a:cubicBezTo>
                    <a:pt x="12114" y="0"/>
                    <a:pt x="10014" y="2371"/>
                    <a:pt x="9352" y="4591"/>
                  </a:cubicBezTo>
                  <a:cubicBezTo>
                    <a:pt x="8707" y="6743"/>
                    <a:pt x="7087" y="7287"/>
                    <a:pt x="5113" y="8552"/>
                  </a:cubicBezTo>
                  <a:lnTo>
                    <a:pt x="5037" y="8590"/>
                  </a:lnTo>
                  <a:cubicBezTo>
                    <a:pt x="4949" y="8653"/>
                    <a:pt x="4860" y="8717"/>
                    <a:pt x="4759" y="8780"/>
                  </a:cubicBezTo>
                  <a:cubicBezTo>
                    <a:pt x="4721" y="8805"/>
                    <a:pt x="4670" y="8843"/>
                    <a:pt x="4620" y="8868"/>
                  </a:cubicBezTo>
                  <a:cubicBezTo>
                    <a:pt x="4177" y="9172"/>
                    <a:pt x="3759" y="9501"/>
                    <a:pt x="3354" y="9843"/>
                  </a:cubicBezTo>
                  <a:cubicBezTo>
                    <a:pt x="3291" y="9906"/>
                    <a:pt x="3215" y="9969"/>
                    <a:pt x="3152" y="10020"/>
                  </a:cubicBezTo>
                  <a:cubicBezTo>
                    <a:pt x="3101" y="10071"/>
                    <a:pt x="3038" y="10134"/>
                    <a:pt x="3000" y="10172"/>
                  </a:cubicBezTo>
                  <a:cubicBezTo>
                    <a:pt x="2962" y="10197"/>
                    <a:pt x="2924" y="10235"/>
                    <a:pt x="2886" y="10273"/>
                  </a:cubicBezTo>
                  <a:lnTo>
                    <a:pt x="2747" y="10412"/>
                  </a:lnTo>
                  <a:cubicBezTo>
                    <a:pt x="2684" y="10476"/>
                    <a:pt x="2620" y="10526"/>
                    <a:pt x="2544" y="10615"/>
                  </a:cubicBezTo>
                  <a:cubicBezTo>
                    <a:pt x="2469" y="10703"/>
                    <a:pt x="2367" y="10792"/>
                    <a:pt x="2317" y="10855"/>
                  </a:cubicBezTo>
                  <a:cubicBezTo>
                    <a:pt x="2253" y="10918"/>
                    <a:pt x="2203" y="10969"/>
                    <a:pt x="2127" y="11058"/>
                  </a:cubicBezTo>
                  <a:cubicBezTo>
                    <a:pt x="2064" y="11134"/>
                    <a:pt x="1988" y="11209"/>
                    <a:pt x="1924" y="11285"/>
                  </a:cubicBezTo>
                  <a:cubicBezTo>
                    <a:pt x="1" y="13550"/>
                    <a:pt x="444" y="17397"/>
                    <a:pt x="2102" y="19675"/>
                  </a:cubicBezTo>
                  <a:cubicBezTo>
                    <a:pt x="2367" y="20042"/>
                    <a:pt x="2658" y="20383"/>
                    <a:pt x="2949" y="20712"/>
                  </a:cubicBezTo>
                  <a:lnTo>
                    <a:pt x="5632" y="23762"/>
                  </a:lnTo>
                  <a:cubicBezTo>
                    <a:pt x="5923" y="24129"/>
                    <a:pt x="6252" y="24458"/>
                    <a:pt x="6594" y="24774"/>
                  </a:cubicBezTo>
                  <a:cubicBezTo>
                    <a:pt x="7631" y="25647"/>
                    <a:pt x="9049" y="25875"/>
                    <a:pt x="10365" y="25888"/>
                  </a:cubicBezTo>
                  <a:lnTo>
                    <a:pt x="12554" y="25913"/>
                  </a:lnTo>
                  <a:cubicBezTo>
                    <a:pt x="12616" y="25916"/>
                    <a:pt x="12678" y="25918"/>
                    <a:pt x="12740" y="25918"/>
                  </a:cubicBezTo>
                  <a:cubicBezTo>
                    <a:pt x="12939" y="25918"/>
                    <a:pt x="13132" y="25901"/>
                    <a:pt x="13326" y="25863"/>
                  </a:cubicBezTo>
                  <a:cubicBezTo>
                    <a:pt x="13667" y="25774"/>
                    <a:pt x="13984" y="25622"/>
                    <a:pt x="14275" y="25432"/>
                  </a:cubicBezTo>
                  <a:cubicBezTo>
                    <a:pt x="15515" y="24724"/>
                    <a:pt x="16831" y="23927"/>
                    <a:pt x="17387" y="22598"/>
                  </a:cubicBezTo>
                  <a:cubicBezTo>
                    <a:pt x="17489" y="22345"/>
                    <a:pt x="17565" y="22092"/>
                    <a:pt x="17628" y="21826"/>
                  </a:cubicBezTo>
                  <a:cubicBezTo>
                    <a:pt x="17704" y="21510"/>
                    <a:pt x="17767" y="21181"/>
                    <a:pt x="17868" y="20864"/>
                  </a:cubicBezTo>
                  <a:cubicBezTo>
                    <a:pt x="18197" y="19776"/>
                    <a:pt x="18881" y="18789"/>
                    <a:pt x="19007" y="17663"/>
                  </a:cubicBezTo>
                  <a:cubicBezTo>
                    <a:pt x="19260" y="15373"/>
                    <a:pt x="17349" y="13538"/>
                    <a:pt x="17425" y="11285"/>
                  </a:cubicBezTo>
                  <a:cubicBezTo>
                    <a:pt x="17476" y="9628"/>
                    <a:pt x="18539" y="8388"/>
                    <a:pt x="19070" y="6894"/>
                  </a:cubicBezTo>
                  <a:cubicBezTo>
                    <a:pt x="19741" y="5110"/>
                    <a:pt x="19880" y="3478"/>
                    <a:pt x="18134" y="1706"/>
                  </a:cubicBezTo>
                  <a:lnTo>
                    <a:pt x="18134" y="1694"/>
                  </a:lnTo>
                  <a:cubicBezTo>
                    <a:pt x="16943" y="487"/>
                    <a:pt x="15734" y="0"/>
                    <a:pt x="14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4" name="Google Shape;894;p63"/>
            <p:cNvSpPr/>
            <p:nvPr/>
          </p:nvSpPr>
          <p:spPr>
            <a:xfrm>
              <a:off x="7302765" y="785213"/>
              <a:ext cx="143552" cy="424535"/>
            </a:xfrm>
            <a:custGeom>
              <a:avLst/>
              <a:gdLst/>
              <a:ahLst/>
              <a:cxnLst/>
              <a:rect l="l" t="t" r="r" b="b"/>
              <a:pathLst>
                <a:path w="1759" h="520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646"/>
                    <a:pt x="25" y="3468"/>
                    <a:pt x="949" y="5201"/>
                  </a:cubicBezTo>
                  <a:cubicBezTo>
                    <a:pt x="1607" y="3417"/>
                    <a:pt x="1759" y="1785"/>
                    <a:pt x="13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5" name="Google Shape;895;p63"/>
            <p:cNvSpPr/>
            <p:nvPr/>
          </p:nvSpPr>
          <p:spPr>
            <a:xfrm>
              <a:off x="6760557" y="1406909"/>
              <a:ext cx="237648" cy="263437"/>
            </a:xfrm>
            <a:custGeom>
              <a:avLst/>
              <a:gdLst/>
              <a:ahLst/>
              <a:cxnLst/>
              <a:rect l="l" t="t" r="r" b="b"/>
              <a:pathLst>
                <a:path w="2912" h="3228" extrusionOk="0">
                  <a:moveTo>
                    <a:pt x="671" y="0"/>
                  </a:moveTo>
                  <a:lnTo>
                    <a:pt x="1" y="3227"/>
                  </a:lnTo>
                  <a:lnTo>
                    <a:pt x="2747" y="2784"/>
                  </a:lnTo>
                  <a:lnTo>
                    <a:pt x="2911" y="79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D6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6" name="Google Shape;896;p63"/>
            <p:cNvSpPr/>
            <p:nvPr/>
          </p:nvSpPr>
          <p:spPr>
            <a:xfrm>
              <a:off x="6160570" y="3218216"/>
              <a:ext cx="1278584" cy="2256925"/>
            </a:xfrm>
            <a:custGeom>
              <a:avLst/>
              <a:gdLst/>
              <a:ahLst/>
              <a:cxnLst/>
              <a:rect l="l" t="t" r="r" b="b"/>
              <a:pathLst>
                <a:path w="15667" h="27655" extrusionOk="0">
                  <a:moveTo>
                    <a:pt x="14287" y="0"/>
                  </a:moveTo>
                  <a:lnTo>
                    <a:pt x="13895" y="38"/>
                  </a:lnTo>
                  <a:lnTo>
                    <a:pt x="8808" y="506"/>
                  </a:lnTo>
                  <a:lnTo>
                    <a:pt x="1266" y="1860"/>
                  </a:lnTo>
                  <a:lnTo>
                    <a:pt x="1254" y="1886"/>
                  </a:lnTo>
                  <a:cubicBezTo>
                    <a:pt x="1228" y="1974"/>
                    <a:pt x="1152" y="2265"/>
                    <a:pt x="1038" y="2733"/>
                  </a:cubicBezTo>
                  <a:cubicBezTo>
                    <a:pt x="659" y="4480"/>
                    <a:pt x="1" y="8554"/>
                    <a:pt x="1266" y="12641"/>
                  </a:cubicBezTo>
                  <a:cubicBezTo>
                    <a:pt x="2924" y="18019"/>
                    <a:pt x="3379" y="22321"/>
                    <a:pt x="3645" y="25915"/>
                  </a:cubicBezTo>
                  <a:cubicBezTo>
                    <a:pt x="3738" y="27237"/>
                    <a:pt x="4946" y="27655"/>
                    <a:pt x="6436" y="27655"/>
                  </a:cubicBezTo>
                  <a:cubicBezTo>
                    <a:pt x="8996" y="27655"/>
                    <a:pt x="12389" y="26421"/>
                    <a:pt x="12389" y="26421"/>
                  </a:cubicBezTo>
                  <a:cubicBezTo>
                    <a:pt x="12389" y="26421"/>
                    <a:pt x="15198" y="10971"/>
                    <a:pt x="15464" y="8719"/>
                  </a:cubicBezTo>
                  <a:cubicBezTo>
                    <a:pt x="15666" y="6896"/>
                    <a:pt x="15654" y="3822"/>
                    <a:pt x="14907" y="1455"/>
                  </a:cubicBezTo>
                  <a:cubicBezTo>
                    <a:pt x="14755" y="949"/>
                    <a:pt x="14540" y="468"/>
                    <a:pt x="14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7" name="Google Shape;897;p63"/>
            <p:cNvSpPr/>
            <p:nvPr/>
          </p:nvSpPr>
          <p:spPr>
            <a:xfrm>
              <a:off x="6644917" y="3218216"/>
              <a:ext cx="797330" cy="2256843"/>
            </a:xfrm>
            <a:custGeom>
              <a:avLst/>
              <a:gdLst/>
              <a:ahLst/>
              <a:cxnLst/>
              <a:rect l="l" t="t" r="r" b="b"/>
              <a:pathLst>
                <a:path w="9770" h="27654" extrusionOk="0">
                  <a:moveTo>
                    <a:pt x="8352" y="0"/>
                  </a:moveTo>
                  <a:lnTo>
                    <a:pt x="7352" y="101"/>
                  </a:lnTo>
                  <a:cubicBezTo>
                    <a:pt x="8656" y="2480"/>
                    <a:pt x="8732" y="6517"/>
                    <a:pt x="8479" y="8731"/>
                  </a:cubicBezTo>
                  <a:cubicBezTo>
                    <a:pt x="8226" y="10971"/>
                    <a:pt x="5416" y="26434"/>
                    <a:pt x="5416" y="26434"/>
                  </a:cubicBezTo>
                  <a:cubicBezTo>
                    <a:pt x="5416" y="26434"/>
                    <a:pt x="2481" y="27497"/>
                    <a:pt x="0" y="27636"/>
                  </a:cubicBezTo>
                  <a:cubicBezTo>
                    <a:pt x="166" y="27648"/>
                    <a:pt x="337" y="27654"/>
                    <a:pt x="511" y="27654"/>
                  </a:cubicBezTo>
                  <a:cubicBezTo>
                    <a:pt x="3072" y="27654"/>
                    <a:pt x="6454" y="26434"/>
                    <a:pt x="6454" y="26434"/>
                  </a:cubicBezTo>
                  <a:cubicBezTo>
                    <a:pt x="6454" y="26434"/>
                    <a:pt x="9263" y="10971"/>
                    <a:pt x="9516" y="8731"/>
                  </a:cubicBezTo>
                  <a:cubicBezTo>
                    <a:pt x="9769" y="6479"/>
                    <a:pt x="9693" y="2379"/>
                    <a:pt x="8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8" name="Google Shape;898;p63"/>
            <p:cNvSpPr/>
            <p:nvPr/>
          </p:nvSpPr>
          <p:spPr>
            <a:xfrm>
              <a:off x="6119276" y="1402747"/>
              <a:ext cx="488517" cy="978014"/>
            </a:xfrm>
            <a:custGeom>
              <a:avLst/>
              <a:gdLst/>
              <a:ahLst/>
              <a:cxnLst/>
              <a:rect l="l" t="t" r="r" b="b"/>
              <a:pathLst>
                <a:path w="5986" h="11984" extrusionOk="0">
                  <a:moveTo>
                    <a:pt x="5986" y="1"/>
                  </a:moveTo>
                  <a:lnTo>
                    <a:pt x="5986" y="1"/>
                  </a:lnTo>
                  <a:cubicBezTo>
                    <a:pt x="4012" y="3999"/>
                    <a:pt x="2013" y="2494"/>
                    <a:pt x="1051" y="5708"/>
                  </a:cubicBezTo>
                  <a:cubicBezTo>
                    <a:pt x="89" y="8922"/>
                    <a:pt x="1367" y="11984"/>
                    <a:pt x="1367" y="11984"/>
                  </a:cubicBezTo>
                  <a:cubicBezTo>
                    <a:pt x="1089" y="10883"/>
                    <a:pt x="1" y="5265"/>
                    <a:pt x="2936" y="3772"/>
                  </a:cubicBezTo>
                  <a:cubicBezTo>
                    <a:pt x="5733" y="2342"/>
                    <a:pt x="5986" y="1"/>
                    <a:pt x="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29" name="Google Shape;899;p63"/>
            <p:cNvSpPr/>
            <p:nvPr/>
          </p:nvSpPr>
          <p:spPr>
            <a:xfrm>
              <a:off x="6262825" y="3221317"/>
              <a:ext cx="1030734" cy="348311"/>
            </a:xfrm>
            <a:custGeom>
              <a:avLst/>
              <a:gdLst/>
              <a:ahLst/>
              <a:cxnLst/>
              <a:rect l="l" t="t" r="r" b="b"/>
              <a:pathLst>
                <a:path w="12630" h="4268" extrusionOk="0">
                  <a:moveTo>
                    <a:pt x="12629" y="0"/>
                  </a:moveTo>
                  <a:lnTo>
                    <a:pt x="7555" y="468"/>
                  </a:lnTo>
                  <a:lnTo>
                    <a:pt x="13" y="1822"/>
                  </a:lnTo>
                  <a:lnTo>
                    <a:pt x="1" y="1848"/>
                  </a:lnTo>
                  <a:cubicBezTo>
                    <a:pt x="557" y="2665"/>
                    <a:pt x="1969" y="4268"/>
                    <a:pt x="4750" y="4268"/>
                  </a:cubicBezTo>
                  <a:cubicBezTo>
                    <a:pt x="5068" y="4268"/>
                    <a:pt x="5404" y="4247"/>
                    <a:pt x="5758" y="4201"/>
                  </a:cubicBezTo>
                  <a:cubicBezTo>
                    <a:pt x="10111" y="3644"/>
                    <a:pt x="11490" y="1443"/>
                    <a:pt x="12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0" name="Google Shape;900;p63"/>
            <p:cNvSpPr/>
            <p:nvPr/>
          </p:nvSpPr>
          <p:spPr>
            <a:xfrm>
              <a:off x="5947897" y="1302613"/>
              <a:ext cx="1584213" cy="2145690"/>
            </a:xfrm>
            <a:custGeom>
              <a:avLst/>
              <a:gdLst/>
              <a:ahLst/>
              <a:cxnLst/>
              <a:rect l="l" t="t" r="r" b="b"/>
              <a:pathLst>
                <a:path w="19412" h="26292" extrusionOk="0">
                  <a:moveTo>
                    <a:pt x="16994" y="0"/>
                  </a:moveTo>
                  <a:cubicBezTo>
                    <a:pt x="16767" y="304"/>
                    <a:pt x="16526" y="582"/>
                    <a:pt x="16260" y="848"/>
                  </a:cubicBezTo>
                  <a:cubicBezTo>
                    <a:pt x="13439" y="3607"/>
                    <a:pt x="9364" y="3974"/>
                    <a:pt x="9364" y="3974"/>
                  </a:cubicBezTo>
                  <a:cubicBezTo>
                    <a:pt x="8681" y="4037"/>
                    <a:pt x="8010" y="4163"/>
                    <a:pt x="7365" y="4379"/>
                  </a:cubicBezTo>
                  <a:cubicBezTo>
                    <a:pt x="5922" y="4809"/>
                    <a:pt x="4011" y="5745"/>
                    <a:pt x="2695" y="7694"/>
                  </a:cubicBezTo>
                  <a:cubicBezTo>
                    <a:pt x="0" y="11667"/>
                    <a:pt x="3012" y="15944"/>
                    <a:pt x="3012" y="15944"/>
                  </a:cubicBezTo>
                  <a:lnTo>
                    <a:pt x="5644" y="14198"/>
                  </a:lnTo>
                  <a:lnTo>
                    <a:pt x="5644" y="14198"/>
                  </a:lnTo>
                  <a:cubicBezTo>
                    <a:pt x="5682" y="14881"/>
                    <a:pt x="5669" y="15552"/>
                    <a:pt x="5593" y="16235"/>
                  </a:cubicBezTo>
                  <a:cubicBezTo>
                    <a:pt x="5530" y="16918"/>
                    <a:pt x="5429" y="17678"/>
                    <a:pt x="5302" y="18450"/>
                  </a:cubicBezTo>
                  <a:cubicBezTo>
                    <a:pt x="4783" y="21740"/>
                    <a:pt x="3872" y="25333"/>
                    <a:pt x="3872" y="25333"/>
                  </a:cubicBezTo>
                  <a:cubicBezTo>
                    <a:pt x="5377" y="26026"/>
                    <a:pt x="6893" y="26291"/>
                    <a:pt x="8333" y="26291"/>
                  </a:cubicBezTo>
                  <a:cubicBezTo>
                    <a:pt x="10573" y="26291"/>
                    <a:pt x="12627" y="25649"/>
                    <a:pt x="14160" y="24979"/>
                  </a:cubicBezTo>
                  <a:cubicBezTo>
                    <a:pt x="15109" y="24561"/>
                    <a:pt x="16033" y="24068"/>
                    <a:pt x="16893" y="23473"/>
                  </a:cubicBezTo>
                  <a:cubicBezTo>
                    <a:pt x="16893" y="23473"/>
                    <a:pt x="15577" y="18817"/>
                    <a:pt x="15159" y="17222"/>
                  </a:cubicBezTo>
                  <a:cubicBezTo>
                    <a:pt x="14932" y="16273"/>
                    <a:pt x="14818" y="15311"/>
                    <a:pt x="14830" y="14337"/>
                  </a:cubicBezTo>
                  <a:cubicBezTo>
                    <a:pt x="14830" y="14059"/>
                    <a:pt x="14843" y="13882"/>
                    <a:pt x="14843" y="13882"/>
                  </a:cubicBezTo>
                  <a:cubicBezTo>
                    <a:pt x="17083" y="11186"/>
                    <a:pt x="15843" y="8845"/>
                    <a:pt x="15931" y="7934"/>
                  </a:cubicBezTo>
                  <a:cubicBezTo>
                    <a:pt x="16007" y="7011"/>
                    <a:pt x="16159" y="6353"/>
                    <a:pt x="16475" y="5834"/>
                  </a:cubicBezTo>
                  <a:cubicBezTo>
                    <a:pt x="16526" y="5758"/>
                    <a:pt x="16589" y="5682"/>
                    <a:pt x="16653" y="5619"/>
                  </a:cubicBezTo>
                  <a:lnTo>
                    <a:pt x="16994" y="5277"/>
                  </a:lnTo>
                  <a:cubicBezTo>
                    <a:pt x="17918" y="4315"/>
                    <a:pt x="19335" y="2050"/>
                    <a:pt x="19399" y="1987"/>
                  </a:cubicBezTo>
                  <a:cubicBezTo>
                    <a:pt x="19411" y="1987"/>
                    <a:pt x="17956" y="696"/>
                    <a:pt x="17956" y="696"/>
                  </a:cubicBezTo>
                  <a:cubicBezTo>
                    <a:pt x="17867" y="608"/>
                    <a:pt x="17754" y="519"/>
                    <a:pt x="17640" y="443"/>
                  </a:cubicBezTo>
                  <a:lnTo>
                    <a:pt x="1699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1" name="Google Shape;901;p63"/>
            <p:cNvSpPr/>
            <p:nvPr/>
          </p:nvSpPr>
          <p:spPr>
            <a:xfrm>
              <a:off x="6532705" y="817285"/>
              <a:ext cx="613136" cy="588653"/>
            </a:xfrm>
            <a:custGeom>
              <a:avLst/>
              <a:gdLst/>
              <a:ahLst/>
              <a:cxnLst/>
              <a:rect l="l" t="t" r="r" b="b"/>
              <a:pathLst>
                <a:path w="7513" h="7213" extrusionOk="0">
                  <a:moveTo>
                    <a:pt x="7513" y="0"/>
                  </a:moveTo>
                  <a:cubicBezTo>
                    <a:pt x="7513" y="0"/>
                    <a:pt x="6804" y="1126"/>
                    <a:pt x="6235" y="1518"/>
                  </a:cubicBezTo>
                  <a:cubicBezTo>
                    <a:pt x="5324" y="2151"/>
                    <a:pt x="1755" y="2695"/>
                    <a:pt x="1755" y="2695"/>
                  </a:cubicBezTo>
                  <a:cubicBezTo>
                    <a:pt x="390" y="4716"/>
                    <a:pt x="83" y="6145"/>
                    <a:pt x="20" y="6803"/>
                  </a:cubicBezTo>
                  <a:lnTo>
                    <a:pt x="20" y="6803"/>
                  </a:lnTo>
                  <a:cubicBezTo>
                    <a:pt x="215" y="5118"/>
                    <a:pt x="2135" y="2961"/>
                    <a:pt x="2135" y="2961"/>
                  </a:cubicBezTo>
                  <a:lnTo>
                    <a:pt x="3615" y="3379"/>
                  </a:lnTo>
                  <a:lnTo>
                    <a:pt x="6969" y="1518"/>
                  </a:lnTo>
                  <a:lnTo>
                    <a:pt x="7513" y="0"/>
                  </a:lnTo>
                  <a:close/>
                  <a:moveTo>
                    <a:pt x="20" y="6803"/>
                  </a:moveTo>
                  <a:lnTo>
                    <a:pt x="20" y="6803"/>
                  </a:lnTo>
                  <a:cubicBezTo>
                    <a:pt x="6" y="6924"/>
                    <a:pt x="1" y="7042"/>
                    <a:pt x="6" y="7157"/>
                  </a:cubicBezTo>
                  <a:lnTo>
                    <a:pt x="6" y="7157"/>
                  </a:lnTo>
                  <a:cubicBezTo>
                    <a:pt x="3" y="7093"/>
                    <a:pt x="3" y="6974"/>
                    <a:pt x="20" y="6803"/>
                  </a:cubicBezTo>
                  <a:close/>
                  <a:moveTo>
                    <a:pt x="6" y="7157"/>
                  </a:moveTo>
                  <a:cubicBezTo>
                    <a:pt x="7" y="7194"/>
                    <a:pt x="9" y="7213"/>
                    <a:pt x="9" y="7213"/>
                  </a:cubicBezTo>
                  <a:cubicBezTo>
                    <a:pt x="8" y="7194"/>
                    <a:pt x="6" y="7176"/>
                    <a:pt x="6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2" name="Google Shape;902;p63"/>
            <p:cNvSpPr/>
            <p:nvPr/>
          </p:nvSpPr>
          <p:spPr>
            <a:xfrm>
              <a:off x="6667605" y="941167"/>
              <a:ext cx="636232" cy="580410"/>
            </a:xfrm>
            <a:custGeom>
              <a:avLst/>
              <a:gdLst/>
              <a:ahLst/>
              <a:cxnLst/>
              <a:rect l="l" t="t" r="r" b="b"/>
              <a:pathLst>
                <a:path w="7796" h="7112" extrusionOk="0">
                  <a:moveTo>
                    <a:pt x="5316" y="0"/>
                  </a:moveTo>
                  <a:cubicBezTo>
                    <a:pt x="3873" y="1076"/>
                    <a:pt x="482" y="1443"/>
                    <a:pt x="469" y="1443"/>
                  </a:cubicBezTo>
                  <a:cubicBezTo>
                    <a:pt x="1" y="3556"/>
                    <a:pt x="191" y="7112"/>
                    <a:pt x="3000" y="7112"/>
                  </a:cubicBezTo>
                  <a:cubicBezTo>
                    <a:pt x="5809" y="7112"/>
                    <a:pt x="7796" y="3265"/>
                    <a:pt x="7796" y="3265"/>
                  </a:cubicBezTo>
                  <a:cubicBezTo>
                    <a:pt x="6695" y="1785"/>
                    <a:pt x="5316" y="0"/>
                    <a:pt x="5316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3" name="Google Shape;903;p63"/>
            <p:cNvSpPr/>
            <p:nvPr/>
          </p:nvSpPr>
          <p:spPr>
            <a:xfrm>
              <a:off x="6803973" y="941167"/>
              <a:ext cx="499861" cy="581471"/>
            </a:xfrm>
            <a:custGeom>
              <a:avLst/>
              <a:gdLst/>
              <a:ahLst/>
              <a:cxnLst/>
              <a:rect l="l" t="t" r="r" b="b"/>
              <a:pathLst>
                <a:path w="6125" h="7125" extrusionOk="0">
                  <a:moveTo>
                    <a:pt x="3645" y="0"/>
                  </a:moveTo>
                  <a:cubicBezTo>
                    <a:pt x="3505" y="102"/>
                    <a:pt x="3366" y="190"/>
                    <a:pt x="3227" y="266"/>
                  </a:cubicBezTo>
                  <a:cubicBezTo>
                    <a:pt x="5264" y="1810"/>
                    <a:pt x="3278" y="6808"/>
                    <a:pt x="468" y="6808"/>
                  </a:cubicBezTo>
                  <a:cubicBezTo>
                    <a:pt x="304" y="6808"/>
                    <a:pt x="152" y="6796"/>
                    <a:pt x="0" y="6770"/>
                  </a:cubicBezTo>
                  <a:lnTo>
                    <a:pt x="0" y="6770"/>
                  </a:lnTo>
                  <a:cubicBezTo>
                    <a:pt x="405" y="7011"/>
                    <a:pt x="861" y="7125"/>
                    <a:pt x="1329" y="7125"/>
                  </a:cubicBezTo>
                  <a:cubicBezTo>
                    <a:pt x="4138" y="7125"/>
                    <a:pt x="6125" y="3265"/>
                    <a:pt x="6125" y="3265"/>
                  </a:cubicBezTo>
                  <a:cubicBezTo>
                    <a:pt x="5024" y="1785"/>
                    <a:pt x="3645" y="0"/>
                    <a:pt x="3645" y="0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4" name="Google Shape;904;p63"/>
            <p:cNvSpPr/>
            <p:nvPr/>
          </p:nvSpPr>
          <p:spPr>
            <a:xfrm>
              <a:off x="6281432" y="2146284"/>
              <a:ext cx="973852" cy="460688"/>
            </a:xfrm>
            <a:custGeom>
              <a:avLst/>
              <a:gdLst/>
              <a:ahLst/>
              <a:cxnLst/>
              <a:rect l="l" t="t" r="r" b="b"/>
              <a:pathLst>
                <a:path w="11933" h="5645" extrusionOk="0">
                  <a:moveTo>
                    <a:pt x="1177" y="0"/>
                  </a:moveTo>
                  <a:cubicBezTo>
                    <a:pt x="0" y="2519"/>
                    <a:pt x="1544" y="3873"/>
                    <a:pt x="1544" y="3873"/>
                  </a:cubicBezTo>
                  <a:lnTo>
                    <a:pt x="1759" y="4986"/>
                  </a:lnTo>
                  <a:lnTo>
                    <a:pt x="5530" y="5644"/>
                  </a:lnTo>
                  <a:lnTo>
                    <a:pt x="8580" y="4872"/>
                  </a:lnTo>
                  <a:lnTo>
                    <a:pt x="11199" y="3531"/>
                  </a:lnTo>
                  <a:lnTo>
                    <a:pt x="11730" y="2506"/>
                  </a:lnTo>
                  <a:lnTo>
                    <a:pt x="11933" y="1329"/>
                  </a:lnTo>
                  <a:lnTo>
                    <a:pt x="11933" y="1329"/>
                  </a:lnTo>
                  <a:cubicBezTo>
                    <a:pt x="11933" y="1329"/>
                    <a:pt x="11819" y="1734"/>
                    <a:pt x="11288" y="2519"/>
                  </a:cubicBezTo>
                  <a:cubicBezTo>
                    <a:pt x="11073" y="2822"/>
                    <a:pt x="10946" y="2914"/>
                    <a:pt x="10869" y="2914"/>
                  </a:cubicBezTo>
                  <a:cubicBezTo>
                    <a:pt x="10751" y="2914"/>
                    <a:pt x="10756" y="2696"/>
                    <a:pt x="10756" y="2696"/>
                  </a:cubicBezTo>
                  <a:cubicBezTo>
                    <a:pt x="10756" y="2695"/>
                    <a:pt x="10756" y="2695"/>
                    <a:pt x="10755" y="2695"/>
                  </a:cubicBezTo>
                  <a:cubicBezTo>
                    <a:pt x="10724" y="2695"/>
                    <a:pt x="10085" y="2936"/>
                    <a:pt x="10085" y="2936"/>
                  </a:cubicBezTo>
                  <a:cubicBezTo>
                    <a:pt x="7865" y="3704"/>
                    <a:pt x="6188" y="4006"/>
                    <a:pt x="4923" y="4006"/>
                  </a:cubicBezTo>
                  <a:cubicBezTo>
                    <a:pt x="312" y="4006"/>
                    <a:pt x="1177" y="1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5" name="Google Shape;905;p63"/>
            <p:cNvSpPr/>
            <p:nvPr/>
          </p:nvSpPr>
          <p:spPr>
            <a:xfrm>
              <a:off x="6380587" y="2472638"/>
              <a:ext cx="946023" cy="745671"/>
            </a:xfrm>
            <a:custGeom>
              <a:avLst/>
              <a:gdLst/>
              <a:ahLst/>
              <a:cxnLst/>
              <a:rect l="l" t="t" r="r" b="b"/>
              <a:pathLst>
                <a:path w="11592" h="9137" extrusionOk="0">
                  <a:moveTo>
                    <a:pt x="9516" y="0"/>
                  </a:moveTo>
                  <a:cubicBezTo>
                    <a:pt x="9187" y="177"/>
                    <a:pt x="8833" y="304"/>
                    <a:pt x="8466" y="405"/>
                  </a:cubicBezTo>
                  <a:cubicBezTo>
                    <a:pt x="6200" y="1025"/>
                    <a:pt x="936" y="2012"/>
                    <a:pt x="936" y="2012"/>
                  </a:cubicBezTo>
                  <a:lnTo>
                    <a:pt x="278" y="1898"/>
                  </a:lnTo>
                  <a:cubicBezTo>
                    <a:pt x="215" y="2581"/>
                    <a:pt x="114" y="3341"/>
                    <a:pt x="0" y="4113"/>
                  </a:cubicBezTo>
                  <a:cubicBezTo>
                    <a:pt x="630" y="4022"/>
                    <a:pt x="1236" y="3980"/>
                    <a:pt x="1815" y="3980"/>
                  </a:cubicBezTo>
                  <a:cubicBezTo>
                    <a:pt x="8267" y="3980"/>
                    <a:pt x="11591" y="9136"/>
                    <a:pt x="11591" y="9136"/>
                  </a:cubicBezTo>
                  <a:cubicBezTo>
                    <a:pt x="11591" y="9136"/>
                    <a:pt x="10275" y="4492"/>
                    <a:pt x="9845" y="2872"/>
                  </a:cubicBezTo>
                  <a:cubicBezTo>
                    <a:pt x="9630" y="1936"/>
                    <a:pt x="9516" y="974"/>
                    <a:pt x="9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6" name="Google Shape;906;p63"/>
            <p:cNvSpPr/>
            <p:nvPr/>
          </p:nvSpPr>
          <p:spPr>
            <a:xfrm>
              <a:off x="6192642" y="2254742"/>
              <a:ext cx="1131849" cy="463463"/>
            </a:xfrm>
            <a:custGeom>
              <a:avLst/>
              <a:gdLst/>
              <a:ahLst/>
              <a:cxnLst/>
              <a:rect l="l" t="t" r="r" b="b"/>
              <a:pathLst>
                <a:path w="13869" h="5679" extrusionOk="0">
                  <a:moveTo>
                    <a:pt x="13021" y="0"/>
                  </a:moveTo>
                  <a:lnTo>
                    <a:pt x="13021" y="0"/>
                  </a:lnTo>
                  <a:cubicBezTo>
                    <a:pt x="13021" y="0"/>
                    <a:pt x="12654" y="1481"/>
                    <a:pt x="11768" y="2101"/>
                  </a:cubicBezTo>
                  <a:cubicBezTo>
                    <a:pt x="11768" y="2101"/>
                    <a:pt x="11287" y="2101"/>
                    <a:pt x="11743" y="1569"/>
                  </a:cubicBezTo>
                  <a:cubicBezTo>
                    <a:pt x="11914" y="1365"/>
                    <a:pt x="11853" y="1271"/>
                    <a:pt x="11716" y="1271"/>
                  </a:cubicBezTo>
                  <a:cubicBezTo>
                    <a:pt x="11488" y="1271"/>
                    <a:pt x="11047" y="1531"/>
                    <a:pt x="11110" y="1974"/>
                  </a:cubicBezTo>
                  <a:cubicBezTo>
                    <a:pt x="11178" y="2441"/>
                    <a:pt x="8177" y="3439"/>
                    <a:pt x="5634" y="3439"/>
                  </a:cubicBezTo>
                  <a:cubicBezTo>
                    <a:pt x="4390" y="3439"/>
                    <a:pt x="3256" y="3200"/>
                    <a:pt x="2645" y="2544"/>
                  </a:cubicBezTo>
                  <a:lnTo>
                    <a:pt x="0" y="4264"/>
                  </a:lnTo>
                  <a:cubicBezTo>
                    <a:pt x="0" y="4264"/>
                    <a:pt x="1371" y="5679"/>
                    <a:pt x="4372" y="5679"/>
                  </a:cubicBezTo>
                  <a:cubicBezTo>
                    <a:pt x="6223" y="5679"/>
                    <a:pt x="8693" y="5141"/>
                    <a:pt x="11844" y="3404"/>
                  </a:cubicBezTo>
                  <a:cubicBezTo>
                    <a:pt x="11844" y="3404"/>
                    <a:pt x="13869" y="1316"/>
                    <a:pt x="13021" y="0"/>
                  </a:cubicBezTo>
                  <a:close/>
                </a:path>
              </a:pathLst>
            </a:custGeom>
            <a:solidFill>
              <a:srgbClr val="EFC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7" name="Google Shape;907;p63"/>
            <p:cNvSpPr/>
            <p:nvPr/>
          </p:nvSpPr>
          <p:spPr>
            <a:xfrm>
              <a:off x="6830822" y="3929682"/>
              <a:ext cx="91974" cy="941127"/>
            </a:xfrm>
            <a:custGeom>
              <a:avLst/>
              <a:gdLst/>
              <a:ahLst/>
              <a:cxnLst/>
              <a:rect l="l" t="t" r="r" b="b"/>
              <a:pathLst>
                <a:path w="1127" h="11532" extrusionOk="0">
                  <a:moveTo>
                    <a:pt x="570" y="1"/>
                  </a:moveTo>
                  <a:cubicBezTo>
                    <a:pt x="570" y="1"/>
                    <a:pt x="215" y="4164"/>
                    <a:pt x="13" y="10997"/>
                  </a:cubicBezTo>
                  <a:cubicBezTo>
                    <a:pt x="0" y="11397"/>
                    <a:pt x="120" y="11531"/>
                    <a:pt x="285" y="11531"/>
                  </a:cubicBezTo>
                  <a:cubicBezTo>
                    <a:pt x="615" y="11531"/>
                    <a:pt x="1126" y="10997"/>
                    <a:pt x="1126" y="10997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538" name="Google Shape;908;p63"/>
            <p:cNvSpPr/>
            <p:nvPr/>
          </p:nvSpPr>
          <p:spPr>
            <a:xfrm>
              <a:off x="7067243" y="2060269"/>
              <a:ext cx="133351" cy="234792"/>
            </a:xfrm>
            <a:custGeom>
              <a:avLst/>
              <a:gdLst/>
              <a:ahLst/>
              <a:cxnLst/>
              <a:rect l="l" t="t" r="r" b="b"/>
              <a:pathLst>
                <a:path w="1634" h="2877" extrusionOk="0">
                  <a:moveTo>
                    <a:pt x="785" y="371"/>
                  </a:moveTo>
                  <a:cubicBezTo>
                    <a:pt x="937" y="371"/>
                    <a:pt x="1039" y="409"/>
                    <a:pt x="1077" y="472"/>
                  </a:cubicBezTo>
                  <a:cubicBezTo>
                    <a:pt x="1152" y="637"/>
                    <a:pt x="1051" y="953"/>
                    <a:pt x="874" y="1320"/>
                  </a:cubicBezTo>
                  <a:cubicBezTo>
                    <a:pt x="659" y="915"/>
                    <a:pt x="545" y="574"/>
                    <a:pt x="608" y="422"/>
                  </a:cubicBezTo>
                  <a:cubicBezTo>
                    <a:pt x="621" y="409"/>
                    <a:pt x="646" y="371"/>
                    <a:pt x="785" y="371"/>
                  </a:cubicBezTo>
                  <a:close/>
                  <a:moveTo>
                    <a:pt x="724" y="0"/>
                  </a:moveTo>
                  <a:cubicBezTo>
                    <a:pt x="543" y="0"/>
                    <a:pt x="372" y="99"/>
                    <a:pt x="292" y="270"/>
                  </a:cubicBezTo>
                  <a:cubicBezTo>
                    <a:pt x="127" y="586"/>
                    <a:pt x="368" y="1168"/>
                    <a:pt x="659" y="1687"/>
                  </a:cubicBezTo>
                  <a:cubicBezTo>
                    <a:pt x="456" y="2029"/>
                    <a:pt x="241" y="2345"/>
                    <a:pt x="1" y="2649"/>
                  </a:cubicBezTo>
                  <a:lnTo>
                    <a:pt x="279" y="2560"/>
                  </a:lnTo>
                  <a:lnTo>
                    <a:pt x="279" y="2877"/>
                  </a:lnTo>
                  <a:cubicBezTo>
                    <a:pt x="494" y="2611"/>
                    <a:pt x="684" y="2333"/>
                    <a:pt x="874" y="2041"/>
                  </a:cubicBezTo>
                  <a:cubicBezTo>
                    <a:pt x="1077" y="2358"/>
                    <a:pt x="1266" y="2624"/>
                    <a:pt x="1355" y="2737"/>
                  </a:cubicBezTo>
                  <a:lnTo>
                    <a:pt x="1380" y="2459"/>
                  </a:lnTo>
                  <a:lnTo>
                    <a:pt x="1633" y="2522"/>
                  </a:lnTo>
                  <a:cubicBezTo>
                    <a:pt x="1431" y="2257"/>
                    <a:pt x="1254" y="1978"/>
                    <a:pt x="1077" y="1687"/>
                  </a:cubicBezTo>
                  <a:cubicBezTo>
                    <a:pt x="1355" y="1194"/>
                    <a:pt x="1557" y="650"/>
                    <a:pt x="1393" y="321"/>
                  </a:cubicBezTo>
                  <a:cubicBezTo>
                    <a:pt x="1330" y="181"/>
                    <a:pt x="1165" y="4"/>
                    <a:pt x="785" y="4"/>
                  </a:cubicBezTo>
                  <a:cubicBezTo>
                    <a:pt x="765" y="2"/>
                    <a:pt x="744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1" name="Oval 2"/>
          <p:cNvSpPr/>
          <p:nvPr/>
        </p:nvSpPr>
        <p:spPr>
          <a:xfrm rot="1672324">
            <a:off x="74236" y="2658644"/>
            <a:ext cx="674490" cy="110433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542" name="Google Shape;2207;p90"/>
          <p:cNvSpPr txBox="1">
            <a:spLocks noGrp="1"/>
          </p:cNvSpPr>
          <p:nvPr>
            <p:ph type="title" idx="4294967295"/>
          </p:nvPr>
        </p:nvSpPr>
        <p:spPr>
          <a:xfrm>
            <a:off x="411163" y="376826"/>
            <a:ext cx="67357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" sz="3200" dirty="0"/>
              <a:t>Future Work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erriweather Black" panose="00000A00000000000000" pitchFamily="2" charset="0"/>
            </a:endParaRPr>
          </a:p>
        </p:txBody>
      </p:sp>
      <p:sp>
        <p:nvSpPr>
          <p:cNvPr id="1049543" name="TextBox 6"/>
          <p:cNvSpPr txBox="1"/>
          <p:nvPr/>
        </p:nvSpPr>
        <p:spPr>
          <a:xfrm>
            <a:off x="411163" y="1146598"/>
            <a:ext cx="81946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Enable the app to access location data to guide the user to the nearest treatment facility.</a:t>
            </a:r>
            <a:br>
              <a:rPr lang="ar-EG" sz="2400" dirty="0">
                <a:solidFill>
                  <a:schemeClr val="accent1">
                    <a:lumMod val="75000"/>
                  </a:schemeClr>
                </a:solidFill>
              </a:rPr>
            </a:br>
            <a:endParaRPr lang="ar-EG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Provide a feature for users to communicate with doctors through a virtual clinic.</a:t>
            </a:r>
            <a:br>
              <a:rPr lang="ar-EG" sz="2400" dirty="0">
                <a:solidFill>
                  <a:schemeClr val="accent1">
                    <a:lumMod val="75000"/>
                  </a:schemeClr>
                </a:solidFill>
              </a:rPr>
            </a:br>
            <a:endParaRPr lang="ar-EG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Allow users to upload direct images of the affected area without needing to input Ultrasound images</a:t>
            </a:r>
          </a:p>
        </p:txBody>
      </p:sp>
      <p:sp>
        <p:nvSpPr>
          <p:cNvPr id="1049544" name="Google Shape;2929;p40"/>
          <p:cNvSpPr/>
          <p:nvPr/>
        </p:nvSpPr>
        <p:spPr>
          <a:xfrm flipH="1">
            <a:off x="7386377" y="3957189"/>
            <a:ext cx="1782796" cy="1312028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9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9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7" name="Google Shape;57;p15"/>
          <p:cNvSpPr/>
          <p:nvPr/>
        </p:nvSpPr>
        <p:spPr>
          <a:xfrm>
            <a:off x="1487968" y="457598"/>
            <a:ext cx="6356359" cy="3973123"/>
          </a:xfrm>
          <a:custGeom>
            <a:avLst/>
            <a:gdLst/>
            <a:ahLst/>
            <a:cxnLst/>
            <a:rect l="l" t="t" r="r" b="b"/>
            <a:pathLst>
              <a:path w="25887" h="16181" extrusionOk="0">
                <a:moveTo>
                  <a:pt x="9486" y="1"/>
                </a:moveTo>
                <a:cubicBezTo>
                  <a:pt x="9225" y="1"/>
                  <a:pt x="8960" y="22"/>
                  <a:pt x="8691" y="70"/>
                </a:cubicBezTo>
                <a:cubicBezTo>
                  <a:pt x="4978" y="559"/>
                  <a:pt x="1683" y="3641"/>
                  <a:pt x="1451" y="7046"/>
                </a:cubicBezTo>
                <a:cubicBezTo>
                  <a:pt x="1368" y="7915"/>
                  <a:pt x="1439" y="8791"/>
                  <a:pt x="1133" y="9628"/>
                </a:cubicBezTo>
                <a:cubicBezTo>
                  <a:pt x="736" y="10617"/>
                  <a:pt x="166" y="11586"/>
                  <a:pt x="124" y="12666"/>
                </a:cubicBezTo>
                <a:cubicBezTo>
                  <a:pt x="1" y="15019"/>
                  <a:pt x="2656" y="16180"/>
                  <a:pt x="4952" y="16180"/>
                </a:cubicBezTo>
                <a:cubicBezTo>
                  <a:pt x="5113" y="16180"/>
                  <a:pt x="5272" y="16175"/>
                  <a:pt x="5428" y="16163"/>
                </a:cubicBezTo>
                <a:cubicBezTo>
                  <a:pt x="7436" y="16144"/>
                  <a:pt x="9577" y="15960"/>
                  <a:pt x="11638" y="15828"/>
                </a:cubicBezTo>
                <a:cubicBezTo>
                  <a:pt x="13036" y="15767"/>
                  <a:pt x="14443" y="15828"/>
                  <a:pt x="15831" y="15593"/>
                </a:cubicBezTo>
                <a:cubicBezTo>
                  <a:pt x="19796" y="14981"/>
                  <a:pt x="23603" y="12524"/>
                  <a:pt x="24814" y="8974"/>
                </a:cubicBezTo>
                <a:cubicBezTo>
                  <a:pt x="25886" y="5699"/>
                  <a:pt x="23713" y="1866"/>
                  <a:pt x="19919" y="1161"/>
                </a:cubicBezTo>
                <a:cubicBezTo>
                  <a:pt x="18936" y="897"/>
                  <a:pt x="17934" y="836"/>
                  <a:pt x="16928" y="836"/>
                </a:cubicBezTo>
                <a:cubicBezTo>
                  <a:pt x="16072" y="836"/>
                  <a:pt x="15214" y="880"/>
                  <a:pt x="14362" y="880"/>
                </a:cubicBezTo>
                <a:cubicBezTo>
                  <a:pt x="14253" y="880"/>
                  <a:pt x="14144" y="879"/>
                  <a:pt x="14035" y="878"/>
                </a:cubicBezTo>
                <a:cubicBezTo>
                  <a:pt x="12489" y="745"/>
                  <a:pt x="11048" y="1"/>
                  <a:pt x="9486" y="1"/>
                </a:cubicBezTo>
                <a:close/>
              </a:path>
            </a:pathLst>
          </a:custGeom>
          <a:solidFill>
            <a:schemeClr val="accent4">
              <a:lumMod val="90000"/>
              <a:alpha val="67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548" name="Google Shape;59;p15"/>
          <p:cNvSpPr/>
          <p:nvPr/>
        </p:nvSpPr>
        <p:spPr>
          <a:xfrm>
            <a:off x="2137971" y="457598"/>
            <a:ext cx="909244" cy="408337"/>
          </a:xfrm>
          <a:custGeom>
            <a:avLst/>
            <a:gdLst/>
            <a:ahLst/>
            <a:cxnLst/>
            <a:rect l="l" t="t" r="r" b="b"/>
            <a:pathLst>
              <a:path w="3703" h="1663" extrusionOk="0">
                <a:moveTo>
                  <a:pt x="2355" y="0"/>
                </a:moveTo>
                <a:cubicBezTo>
                  <a:pt x="1551" y="0"/>
                  <a:pt x="1" y="1644"/>
                  <a:pt x="910" y="1663"/>
                </a:cubicBezTo>
                <a:cubicBezTo>
                  <a:pt x="1245" y="1408"/>
                  <a:pt x="1499" y="1083"/>
                  <a:pt x="1940" y="950"/>
                </a:cubicBezTo>
                <a:cubicBezTo>
                  <a:pt x="2501" y="828"/>
                  <a:pt x="3702" y="165"/>
                  <a:pt x="2459" y="10"/>
                </a:cubicBezTo>
                <a:cubicBezTo>
                  <a:pt x="2426" y="3"/>
                  <a:pt x="2391" y="0"/>
                  <a:pt x="2355" y="0"/>
                </a:cubicBezTo>
                <a:close/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49" name="Google Shape;60;p15"/>
          <p:cNvSpPr/>
          <p:nvPr/>
        </p:nvSpPr>
        <p:spPr>
          <a:xfrm>
            <a:off x="2045770" y="865935"/>
            <a:ext cx="184402" cy="156656"/>
          </a:xfrm>
          <a:custGeom>
            <a:avLst/>
            <a:gdLst/>
            <a:ahLst/>
            <a:cxnLst/>
            <a:rect l="l" t="t" r="r" b="b"/>
            <a:pathLst>
              <a:path w="751" h="638" extrusionOk="0">
                <a:moveTo>
                  <a:pt x="321" y="0"/>
                </a:moveTo>
                <a:cubicBezTo>
                  <a:pt x="133" y="0"/>
                  <a:pt x="1" y="235"/>
                  <a:pt x="1" y="394"/>
                </a:cubicBezTo>
                <a:cubicBezTo>
                  <a:pt x="18" y="570"/>
                  <a:pt x="96" y="638"/>
                  <a:pt x="189" y="638"/>
                </a:cubicBezTo>
                <a:cubicBezTo>
                  <a:pt x="422" y="638"/>
                  <a:pt x="751" y="212"/>
                  <a:pt x="451" y="36"/>
                </a:cubicBezTo>
                <a:cubicBezTo>
                  <a:pt x="406" y="11"/>
                  <a:pt x="362" y="0"/>
                  <a:pt x="321" y="0"/>
                </a:cubicBezTo>
                <a:close/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50" name="Google Shape;58;p15"/>
          <p:cNvSpPr/>
          <p:nvPr/>
        </p:nvSpPr>
        <p:spPr>
          <a:xfrm>
            <a:off x="2249015" y="4666560"/>
            <a:ext cx="1425620" cy="239158"/>
          </a:xfrm>
          <a:custGeom>
            <a:avLst/>
            <a:gdLst/>
            <a:ahLst/>
            <a:cxnLst/>
            <a:rect l="l" t="t" r="r" b="b"/>
            <a:pathLst>
              <a:path w="5806" h="974" extrusionOk="0">
                <a:moveTo>
                  <a:pt x="1696" y="1"/>
                </a:moveTo>
                <a:cubicBezTo>
                  <a:pt x="1311" y="1"/>
                  <a:pt x="0" y="125"/>
                  <a:pt x="440" y="694"/>
                </a:cubicBezTo>
                <a:cubicBezTo>
                  <a:pt x="1061" y="920"/>
                  <a:pt x="1744" y="973"/>
                  <a:pt x="2433" y="973"/>
                </a:cubicBezTo>
                <a:cubicBezTo>
                  <a:pt x="3024" y="973"/>
                  <a:pt x="3620" y="934"/>
                  <a:pt x="4185" y="929"/>
                </a:cubicBezTo>
                <a:cubicBezTo>
                  <a:pt x="4592" y="919"/>
                  <a:pt x="5806" y="591"/>
                  <a:pt x="5062" y="175"/>
                </a:cubicBezTo>
                <a:cubicBezTo>
                  <a:pt x="4837" y="66"/>
                  <a:pt x="4605" y="43"/>
                  <a:pt x="4370" y="43"/>
                </a:cubicBezTo>
                <a:cubicBezTo>
                  <a:pt x="4251" y="43"/>
                  <a:pt x="4132" y="49"/>
                  <a:pt x="4011" y="53"/>
                </a:cubicBezTo>
                <a:cubicBezTo>
                  <a:pt x="3852" y="60"/>
                  <a:pt x="3703" y="64"/>
                  <a:pt x="3559" y="64"/>
                </a:cubicBezTo>
                <a:cubicBezTo>
                  <a:pt x="2959" y="64"/>
                  <a:pt x="2461" y="9"/>
                  <a:pt x="1738" y="2"/>
                </a:cubicBezTo>
                <a:cubicBezTo>
                  <a:pt x="1725" y="1"/>
                  <a:pt x="1711" y="1"/>
                  <a:pt x="1696" y="1"/>
                </a:cubicBezTo>
                <a:close/>
              </a:path>
            </a:pathLst>
          </a:custGeom>
          <a:solidFill>
            <a:schemeClr val="accent4">
              <a:lumMod val="90000"/>
              <a:alpha val="54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51" name="TextBox 40"/>
          <p:cNvSpPr txBox="1"/>
          <p:nvPr/>
        </p:nvSpPr>
        <p:spPr>
          <a:xfrm>
            <a:off x="2249015" y="2028660"/>
            <a:ext cx="4370951" cy="830997"/>
          </a:xfrm>
          <a:prstGeom prst="rect">
            <a:avLst/>
          </a:prstGeom>
          <a:noFill/>
          <a:effectLst>
            <a:reflection stA="45000" endPos="2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Thank You !</a:t>
            </a:r>
          </a:p>
        </p:txBody>
      </p:sp>
      <p:sp>
        <p:nvSpPr>
          <p:cNvPr id="1049552" name="Google Shape;535;p24"/>
          <p:cNvSpPr/>
          <p:nvPr/>
        </p:nvSpPr>
        <p:spPr>
          <a:xfrm>
            <a:off x="6044771" y="2261388"/>
            <a:ext cx="481753" cy="365540"/>
          </a:xfrm>
          <a:custGeom>
            <a:avLst/>
            <a:gdLst/>
            <a:ahLst/>
            <a:cxnLst/>
            <a:rect l="l" t="t" r="r" b="b"/>
            <a:pathLst>
              <a:path w="2765" h="2098" extrusionOk="0">
                <a:moveTo>
                  <a:pt x="669" y="0"/>
                </a:moveTo>
                <a:cubicBezTo>
                  <a:pt x="630" y="0"/>
                  <a:pt x="591" y="5"/>
                  <a:pt x="551" y="15"/>
                </a:cubicBezTo>
                <a:cubicBezTo>
                  <a:pt x="226" y="64"/>
                  <a:pt x="20" y="350"/>
                  <a:pt x="10" y="676"/>
                </a:cubicBezTo>
                <a:cubicBezTo>
                  <a:pt x="1" y="994"/>
                  <a:pt x="123" y="1268"/>
                  <a:pt x="307" y="1513"/>
                </a:cubicBezTo>
                <a:cubicBezTo>
                  <a:pt x="542" y="1809"/>
                  <a:pt x="867" y="1983"/>
                  <a:pt x="1234" y="2064"/>
                </a:cubicBezTo>
                <a:cubicBezTo>
                  <a:pt x="1279" y="2072"/>
                  <a:pt x="1331" y="2097"/>
                  <a:pt x="1384" y="2097"/>
                </a:cubicBezTo>
                <a:cubicBezTo>
                  <a:pt x="1392" y="2097"/>
                  <a:pt x="1400" y="2097"/>
                  <a:pt x="1408" y="2095"/>
                </a:cubicBezTo>
                <a:cubicBezTo>
                  <a:pt x="1704" y="2022"/>
                  <a:pt x="1978" y="1922"/>
                  <a:pt x="2213" y="1728"/>
                </a:cubicBezTo>
                <a:cubicBezTo>
                  <a:pt x="2561" y="1432"/>
                  <a:pt x="2764" y="1055"/>
                  <a:pt x="2713" y="585"/>
                </a:cubicBezTo>
                <a:cubicBezTo>
                  <a:pt x="2678" y="228"/>
                  <a:pt x="2391" y="1"/>
                  <a:pt x="2078" y="1"/>
                </a:cubicBezTo>
                <a:cubicBezTo>
                  <a:pt x="1953" y="1"/>
                  <a:pt x="1824" y="37"/>
                  <a:pt x="1704" y="115"/>
                </a:cubicBezTo>
                <a:cubicBezTo>
                  <a:pt x="1572" y="218"/>
                  <a:pt x="1460" y="331"/>
                  <a:pt x="1367" y="482"/>
                </a:cubicBezTo>
                <a:cubicBezTo>
                  <a:pt x="1276" y="331"/>
                  <a:pt x="1163" y="208"/>
                  <a:pt x="1021" y="115"/>
                </a:cubicBezTo>
                <a:cubicBezTo>
                  <a:pt x="912" y="46"/>
                  <a:pt x="792" y="0"/>
                  <a:pt x="669" y="0"/>
                </a:cubicBezTo>
                <a:close/>
              </a:path>
            </a:pathLst>
          </a:custGeom>
          <a:solidFill>
            <a:srgbClr val="DD5E8B">
              <a:alpha val="3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5;p24">
            <a:extLst>
              <a:ext uri="{FF2B5EF4-FFF2-40B4-BE49-F238E27FC236}">
                <a16:creationId xmlns:a16="http://schemas.microsoft.com/office/drawing/2014/main" id="{1775A05C-2DEB-2F72-D9F6-71776D1BCCC1}"/>
              </a:ext>
            </a:extLst>
          </p:cNvPr>
          <p:cNvSpPr/>
          <p:nvPr/>
        </p:nvSpPr>
        <p:spPr>
          <a:xfrm>
            <a:off x="6595292" y="2090057"/>
            <a:ext cx="206102" cy="171332"/>
          </a:xfrm>
          <a:custGeom>
            <a:avLst/>
            <a:gdLst/>
            <a:ahLst/>
            <a:cxnLst/>
            <a:rect l="l" t="t" r="r" b="b"/>
            <a:pathLst>
              <a:path w="2765" h="2098" extrusionOk="0">
                <a:moveTo>
                  <a:pt x="669" y="0"/>
                </a:moveTo>
                <a:cubicBezTo>
                  <a:pt x="630" y="0"/>
                  <a:pt x="591" y="5"/>
                  <a:pt x="551" y="15"/>
                </a:cubicBezTo>
                <a:cubicBezTo>
                  <a:pt x="226" y="64"/>
                  <a:pt x="20" y="350"/>
                  <a:pt x="10" y="676"/>
                </a:cubicBezTo>
                <a:cubicBezTo>
                  <a:pt x="1" y="994"/>
                  <a:pt x="123" y="1268"/>
                  <a:pt x="307" y="1513"/>
                </a:cubicBezTo>
                <a:cubicBezTo>
                  <a:pt x="542" y="1809"/>
                  <a:pt x="867" y="1983"/>
                  <a:pt x="1234" y="2064"/>
                </a:cubicBezTo>
                <a:cubicBezTo>
                  <a:pt x="1279" y="2072"/>
                  <a:pt x="1331" y="2097"/>
                  <a:pt x="1384" y="2097"/>
                </a:cubicBezTo>
                <a:cubicBezTo>
                  <a:pt x="1392" y="2097"/>
                  <a:pt x="1400" y="2097"/>
                  <a:pt x="1408" y="2095"/>
                </a:cubicBezTo>
                <a:cubicBezTo>
                  <a:pt x="1704" y="2022"/>
                  <a:pt x="1978" y="1922"/>
                  <a:pt x="2213" y="1728"/>
                </a:cubicBezTo>
                <a:cubicBezTo>
                  <a:pt x="2561" y="1432"/>
                  <a:pt x="2764" y="1055"/>
                  <a:pt x="2713" y="585"/>
                </a:cubicBezTo>
                <a:cubicBezTo>
                  <a:pt x="2678" y="228"/>
                  <a:pt x="2391" y="1"/>
                  <a:pt x="2078" y="1"/>
                </a:cubicBezTo>
                <a:cubicBezTo>
                  <a:pt x="1953" y="1"/>
                  <a:pt x="1824" y="37"/>
                  <a:pt x="1704" y="115"/>
                </a:cubicBezTo>
                <a:cubicBezTo>
                  <a:pt x="1572" y="218"/>
                  <a:pt x="1460" y="331"/>
                  <a:pt x="1367" y="482"/>
                </a:cubicBezTo>
                <a:cubicBezTo>
                  <a:pt x="1276" y="331"/>
                  <a:pt x="1163" y="208"/>
                  <a:pt x="1021" y="115"/>
                </a:cubicBezTo>
                <a:cubicBezTo>
                  <a:pt x="912" y="46"/>
                  <a:pt x="792" y="0"/>
                  <a:pt x="669" y="0"/>
                </a:cubicBezTo>
                <a:close/>
              </a:path>
            </a:pathLst>
          </a:custGeom>
          <a:solidFill>
            <a:srgbClr val="DD5E8B">
              <a:alpha val="3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9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52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UpDiag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64" name="Ink 11"/>
              <p14:cNvContentPartPr/>
              <p14:nvPr/>
            </p14:nvContentPartPr>
            <p14:xfrm>
              <a:off x="482400" y="2814841"/>
              <a:ext cx="150840" cy="222840"/>
            </p14:xfrm>
          </p:contentPart>
        </mc:Choice>
        <mc:Fallback xmlns="">
          <p:pic>
            <p:nvPicPr>
              <p:cNvPr id="2097164" name="Ink 11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482400" y="2814841"/>
                <a:ext cx="150840" cy="222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97165" name="Ink 12"/>
              <p14:cNvContentPartPr/>
              <p14:nvPr/>
            </p14:nvContentPartPr>
            <p14:xfrm>
              <a:off x="408240" y="2611801"/>
              <a:ext cx="210960" cy="426600"/>
            </p14:xfrm>
          </p:contentPart>
        </mc:Choice>
        <mc:Fallback xmlns="">
          <p:pic>
            <p:nvPicPr>
              <p:cNvPr id="2097165" name="Ink 12"/>
              <p:cNvPicPr>
                <a:picLocks/>
              </p:cNvPicPr>
              <p:nvPr/>
            </p:nvPicPr>
            <p:blipFill>
              <a:blip xmlns:r="http://schemas.openxmlformats.org/officeDocument/2006/relationships" r:embed="rId6"/>
              <a:stretch>
                <a:fillRect/>
              </a:stretch>
            </p:blipFill>
            <p:spPr>
              <a:xfrm>
                <a:off x="408240" y="2611801"/>
                <a:ext cx="210960" cy="42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97166" name="Ink 13"/>
              <p14:cNvContentPartPr/>
              <p14:nvPr/>
            </p14:nvContentPartPr>
            <p14:xfrm>
              <a:off x="482400" y="2728441"/>
              <a:ext cx="360" cy="360"/>
            </p14:xfrm>
          </p:contentPart>
        </mc:Choice>
        <mc:Fallback xmlns="">
          <p:pic>
            <p:nvPicPr>
              <p:cNvPr id="2097166" name="Ink 13"/>
              <p:cNvPicPr>
                <a:picLocks/>
              </p:cNvPicPr>
              <p:nvPr/>
            </p:nvPicPr>
            <p:blipFill>
              <a:blip xmlns:r="http://schemas.openxmlformats.org/officeDocument/2006/relationships" r:embed="rId8"/>
              <a:stretch>
                <a:fillRect/>
              </a:stretch>
            </p:blipFill>
            <p:spPr>
              <a:xfrm>
                <a:off x="482400" y="27284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97167" name="Ink 15"/>
              <p14:cNvContentPartPr/>
              <p14:nvPr/>
            </p14:nvContentPartPr>
            <p14:xfrm>
              <a:off x="820800" y="1987201"/>
              <a:ext cx="642240" cy="87480"/>
            </p14:xfrm>
          </p:contentPart>
        </mc:Choice>
        <mc:Fallback xmlns="">
          <p:pic>
            <p:nvPicPr>
              <p:cNvPr id="2097167" name="Ink 15"/>
              <p:cNvPicPr>
                <a:picLocks/>
              </p:cNvPicPr>
              <p:nvPr/>
            </p:nvPicPr>
            <p:blipFill>
              <a:blip xmlns:r="http://schemas.openxmlformats.org/officeDocument/2006/relationships" r:embed="rId10"/>
              <a:stretch>
                <a:fillRect/>
              </a:stretch>
            </p:blipFill>
            <p:spPr>
              <a:xfrm>
                <a:off x="820800" y="1987201"/>
                <a:ext cx="64224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97168" name="Ink 16"/>
              <p14:cNvContentPartPr/>
              <p14:nvPr/>
            </p14:nvContentPartPr>
            <p14:xfrm>
              <a:off x="910080" y="2037241"/>
              <a:ext cx="551880" cy="117000"/>
            </p14:xfrm>
          </p:contentPart>
        </mc:Choice>
        <mc:Fallback xmlns="">
          <p:pic>
            <p:nvPicPr>
              <p:cNvPr id="2097168" name="Ink 16"/>
              <p:cNvPicPr>
                <a:picLocks/>
              </p:cNvPicPr>
              <p:nvPr/>
            </p:nvPicPr>
            <p:blipFill>
              <a:blip xmlns:r="http://schemas.openxmlformats.org/officeDocument/2006/relationships" r:embed="rId12"/>
              <a:stretch>
                <a:fillRect/>
              </a:stretch>
            </p:blipFill>
            <p:spPr>
              <a:xfrm>
                <a:off x="910080" y="2037241"/>
                <a:ext cx="551880" cy="11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97169" name="Ink 22"/>
              <p14:cNvContentPartPr/>
              <p14:nvPr/>
            </p14:nvContentPartPr>
            <p14:xfrm>
              <a:off x="734400" y="864001"/>
              <a:ext cx="1006920" cy="695520"/>
            </p14:xfrm>
          </p:contentPart>
        </mc:Choice>
        <mc:Fallback xmlns="">
          <p:pic>
            <p:nvPicPr>
              <p:cNvPr id="2097169" name="Ink 22"/>
              <p:cNvPicPr>
                <a:picLocks/>
              </p:cNvPicPr>
              <p:nvPr/>
            </p:nvPicPr>
            <p:blipFill>
              <a:blip xmlns:r="http://schemas.openxmlformats.org/officeDocument/2006/relationships" r:embed="rId14"/>
              <a:stretch>
                <a:fillRect/>
              </a:stretch>
            </p:blipFill>
            <p:spPr>
              <a:xfrm>
                <a:off x="734400" y="864001"/>
                <a:ext cx="1006920" cy="695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97170" name="Ink 23"/>
              <p14:cNvContentPartPr/>
              <p14:nvPr/>
            </p14:nvContentPartPr>
            <p14:xfrm>
              <a:off x="1763640" y="1584001"/>
              <a:ext cx="429840" cy="681480"/>
            </p14:xfrm>
          </p:contentPart>
        </mc:Choice>
        <mc:Fallback xmlns="">
          <p:pic>
            <p:nvPicPr>
              <p:cNvPr id="2097170" name="Ink 23"/>
              <p:cNvPicPr>
                <a:picLocks/>
              </p:cNvPicPr>
              <p:nvPr/>
            </p:nvPicPr>
            <p:blipFill>
              <a:blip xmlns:r="http://schemas.openxmlformats.org/officeDocument/2006/relationships" r:embed="rId16"/>
              <a:stretch>
                <a:fillRect/>
              </a:stretch>
            </p:blipFill>
            <p:spPr>
              <a:xfrm>
                <a:off x="1763640" y="1584001"/>
                <a:ext cx="429840" cy="68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97171" name="Ink 24"/>
              <p14:cNvContentPartPr/>
              <p14:nvPr/>
            </p14:nvContentPartPr>
            <p14:xfrm>
              <a:off x="1864800" y="1879201"/>
              <a:ext cx="394920" cy="200160"/>
            </p14:xfrm>
          </p:contentPart>
        </mc:Choice>
        <mc:Fallback xmlns="">
          <p:pic>
            <p:nvPicPr>
              <p:cNvPr id="2097171" name="Ink 24"/>
              <p:cNvPicPr>
                <a:picLocks/>
              </p:cNvPicPr>
              <p:nvPr/>
            </p:nvPicPr>
            <p:blipFill>
              <a:blip xmlns:r="http://schemas.openxmlformats.org/officeDocument/2006/relationships" r:embed="rId18"/>
              <a:stretch>
                <a:fillRect/>
              </a:stretch>
            </p:blipFill>
            <p:spPr>
              <a:xfrm>
                <a:off x="1864800" y="1879201"/>
                <a:ext cx="394920" cy="20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97172" name="Ink 27"/>
              <p14:cNvContentPartPr/>
              <p14:nvPr/>
            </p14:nvContentPartPr>
            <p14:xfrm>
              <a:off x="249120" y="2118961"/>
              <a:ext cx="298440" cy="965880"/>
            </p14:xfrm>
          </p:contentPart>
        </mc:Choice>
        <mc:Fallback xmlns="">
          <p:pic>
            <p:nvPicPr>
              <p:cNvPr id="2097172" name="Ink 27"/>
              <p:cNvPicPr>
                <a:picLocks/>
              </p:cNvPicPr>
              <p:nvPr/>
            </p:nvPicPr>
            <p:blipFill>
              <a:blip xmlns:r="http://schemas.openxmlformats.org/officeDocument/2006/relationships" r:embed="rId20"/>
              <a:stretch>
                <a:fillRect/>
              </a:stretch>
            </p:blipFill>
            <p:spPr>
              <a:xfrm>
                <a:off x="249120" y="2118961"/>
                <a:ext cx="298440" cy="96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97173" name="Ink 28"/>
              <p14:cNvContentPartPr/>
              <p14:nvPr/>
            </p14:nvContentPartPr>
            <p14:xfrm>
              <a:off x="-143010" y="1569877"/>
              <a:ext cx="281160" cy="1063440"/>
            </p14:xfrm>
          </p:contentPart>
        </mc:Choice>
        <mc:Fallback xmlns="">
          <p:pic>
            <p:nvPicPr>
              <p:cNvPr id="2097173" name="Ink 28"/>
              <p:cNvPicPr>
                <a:picLocks/>
              </p:cNvPicPr>
              <p:nvPr/>
            </p:nvPicPr>
            <p:blipFill>
              <a:blip xmlns:r="http://schemas.openxmlformats.org/officeDocument/2006/relationships" r:embed="rId22"/>
              <a:stretch>
                <a:fillRect/>
              </a:stretch>
            </p:blipFill>
            <p:spPr>
              <a:xfrm>
                <a:off x="-143010" y="1569877"/>
                <a:ext cx="281160" cy="1063440"/>
              </a:xfrm>
              <a:prstGeom prst="rect"/>
            </p:spPr>
          </p:pic>
        </mc:Fallback>
      </mc:AlternateContent>
      <p:sp>
        <p:nvSpPr>
          <p:cNvPr id="1048842" name="Rectangle 2225"/>
          <p:cNvSpPr/>
          <p:nvPr/>
        </p:nvSpPr>
        <p:spPr>
          <a:xfrm>
            <a:off x="-1064871" y="5143500"/>
            <a:ext cx="4328932" cy="3271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843" name="Google Shape;2207;p90"/>
          <p:cNvSpPr txBox="1">
            <a:spLocks noGrp="1"/>
          </p:cNvSpPr>
          <p:nvPr>
            <p:ph type="title" idx="4294967295"/>
          </p:nvPr>
        </p:nvSpPr>
        <p:spPr>
          <a:xfrm>
            <a:off x="209797" y="426322"/>
            <a:ext cx="67357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2300" b="1" i="0" dirty="0">
                <a:solidFill>
                  <a:srgbClr val="32186B"/>
                </a:solidFill>
                <a:effectLst/>
                <a:latin typeface="Times New Roman" panose="02020603050405020304" pitchFamily="18" charset="0"/>
                <a:ea typeface="Merriweather Black" panose="00000A00000000000000" pitchFamily="2" charset="0"/>
                <a:cs typeface="Times New Roman" panose="02020603050405020304" pitchFamily="18" charset="0"/>
              </a:rPr>
              <a:t>Quick look at the Breast Cancer</a:t>
            </a:r>
            <a:endParaRPr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44" name="Oval 3"/>
          <p:cNvSpPr/>
          <p:nvPr/>
        </p:nvSpPr>
        <p:spPr>
          <a:xfrm rot="1831138">
            <a:off x="63446" y="2680656"/>
            <a:ext cx="829140" cy="1172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45" name="TextBox 5"/>
          <p:cNvSpPr txBox="1"/>
          <p:nvPr/>
        </p:nvSpPr>
        <p:spPr>
          <a:xfrm>
            <a:off x="398340" y="789000"/>
            <a:ext cx="8480220" cy="72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2">
                  <a:lumMod val="75000"/>
                </a:schemeClr>
              </a:buClr>
            </a:pPr>
            <a:b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4" name="Picture 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20039" y="1133669"/>
            <a:ext cx="19050" cy="3609975"/>
          </a:xfrm>
          <a:prstGeom prst="rect">
            <a:avLst/>
          </a:prstGeom>
        </p:spPr>
      </p:pic>
      <p:sp>
        <p:nvSpPr>
          <p:cNvPr id="1048846" name="TextBox 21"/>
          <p:cNvSpPr txBox="1"/>
          <p:nvPr/>
        </p:nvSpPr>
        <p:spPr>
          <a:xfrm>
            <a:off x="249120" y="1130238"/>
            <a:ext cx="5222631" cy="358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Breast cancer, identified since ancient Egyptian times, has a high mortality rate in Egypt, often due to limited awareness in Egypt and the Arab world.</a:t>
            </a:r>
          </a:p>
          <a:p>
            <a:pPr marL="457200" marR="0" indent="-4572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2E1967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chemeClr val="accent2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2E1967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Breast cancer predominantly affects women, with the CDC reporting that approximately one in eight women are at risk of developing the disease.</a:t>
            </a:r>
            <a:endParaRPr lang="en-US" sz="2200" dirty="0"/>
          </a:p>
          <a:p>
            <a:pPr marL="457200" marR="0" indent="-4572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 panose="020B0604020202020204" pitchFamily="34" charset="0"/>
              <a:buChar char="•"/>
            </a:pPr>
            <a:endParaRPr lang="en-US" sz="2200" dirty="0">
              <a:effectLst/>
            </a:endParaRPr>
          </a:p>
        </p:txBody>
      </p:sp>
      <p:pic>
        <p:nvPicPr>
          <p:cNvPr id="2097175" name="Picture 2207"/>
          <p:cNvPicPr>
            <a:picLocks noChangeAspect="1"/>
          </p:cNvPicPr>
          <p:nvPr/>
        </p:nvPicPr>
        <p:blipFill rotWithShape="1">
          <a:blip r:embed="rId24"/>
          <a:srcRect b="13062"/>
          <a:stretch>
            <a:fillRect/>
          </a:stretch>
        </p:blipFill>
        <p:spPr>
          <a:xfrm>
            <a:off x="4997561" y="1249337"/>
            <a:ext cx="4563278" cy="2644826"/>
          </a:xfrm>
          <a:prstGeom prst="rect">
            <a:avLst/>
          </a:prstGeom>
        </p:spPr>
      </p:pic>
      <p:sp>
        <p:nvSpPr>
          <p:cNvPr id="1048847" name="TextBox 2208"/>
          <p:cNvSpPr txBox="1"/>
          <p:nvPr/>
        </p:nvSpPr>
        <p:spPr>
          <a:xfrm>
            <a:off x="6165643" y="1068161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1 IN 8 Women</a:t>
            </a:r>
          </a:p>
        </p:txBody>
      </p:sp>
      <p:sp>
        <p:nvSpPr>
          <p:cNvPr id="1048848" name="TextBox 2209"/>
          <p:cNvSpPr txBox="1"/>
          <p:nvPr/>
        </p:nvSpPr>
        <p:spPr>
          <a:xfrm>
            <a:off x="5854210" y="3851061"/>
            <a:ext cx="31075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Will Get Breast Cancer during her lifetime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UpDiag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53" name="Ink 11"/>
              <p14:cNvContentPartPr/>
              <p14:nvPr/>
            </p14:nvContentPartPr>
            <p14:xfrm>
              <a:off x="482400" y="2814841"/>
              <a:ext cx="150840" cy="222840"/>
            </p14:xfrm>
          </p:contentPart>
        </mc:Choice>
        <mc:Fallback xmlns="">
          <p:pic>
            <p:nvPicPr>
              <p:cNvPr id="2097153" name="Ink 11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482400" y="2814841"/>
                <a:ext cx="150840" cy="222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97154" name="Ink 12"/>
              <p14:cNvContentPartPr/>
              <p14:nvPr/>
            </p14:nvContentPartPr>
            <p14:xfrm>
              <a:off x="408240" y="2611801"/>
              <a:ext cx="210960" cy="426600"/>
            </p14:xfrm>
          </p:contentPart>
        </mc:Choice>
        <mc:Fallback xmlns="">
          <p:pic>
            <p:nvPicPr>
              <p:cNvPr id="2097154" name="Ink 12"/>
              <p:cNvPicPr>
                <a:picLocks/>
              </p:cNvPicPr>
              <p:nvPr/>
            </p:nvPicPr>
            <p:blipFill>
              <a:blip xmlns:r="http://schemas.openxmlformats.org/officeDocument/2006/relationships" r:embed="rId6"/>
              <a:stretch>
                <a:fillRect/>
              </a:stretch>
            </p:blipFill>
            <p:spPr>
              <a:xfrm>
                <a:off x="408240" y="2611801"/>
                <a:ext cx="210960" cy="42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97155" name="Ink 13"/>
              <p14:cNvContentPartPr/>
              <p14:nvPr/>
            </p14:nvContentPartPr>
            <p14:xfrm>
              <a:off x="482400" y="2728441"/>
              <a:ext cx="360" cy="360"/>
            </p14:xfrm>
          </p:contentPart>
        </mc:Choice>
        <mc:Fallback xmlns="">
          <p:pic>
            <p:nvPicPr>
              <p:cNvPr id="2097155" name="Ink 13"/>
              <p:cNvPicPr>
                <a:picLocks/>
              </p:cNvPicPr>
              <p:nvPr/>
            </p:nvPicPr>
            <p:blipFill>
              <a:blip xmlns:r="http://schemas.openxmlformats.org/officeDocument/2006/relationships" r:embed="rId8"/>
              <a:stretch>
                <a:fillRect/>
              </a:stretch>
            </p:blipFill>
            <p:spPr>
              <a:xfrm>
                <a:off x="482400" y="27284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97156" name="Ink 15"/>
              <p14:cNvContentPartPr/>
              <p14:nvPr/>
            </p14:nvContentPartPr>
            <p14:xfrm>
              <a:off x="820800" y="1987201"/>
              <a:ext cx="642240" cy="87480"/>
            </p14:xfrm>
          </p:contentPart>
        </mc:Choice>
        <mc:Fallback xmlns="">
          <p:pic>
            <p:nvPicPr>
              <p:cNvPr id="2097156" name="Ink 15"/>
              <p:cNvPicPr>
                <a:picLocks/>
              </p:cNvPicPr>
              <p:nvPr/>
            </p:nvPicPr>
            <p:blipFill>
              <a:blip xmlns:r="http://schemas.openxmlformats.org/officeDocument/2006/relationships" r:embed="rId10"/>
              <a:stretch>
                <a:fillRect/>
              </a:stretch>
            </p:blipFill>
            <p:spPr>
              <a:xfrm>
                <a:off x="820800" y="1987201"/>
                <a:ext cx="64224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97157" name="Ink 16"/>
              <p14:cNvContentPartPr/>
              <p14:nvPr/>
            </p14:nvContentPartPr>
            <p14:xfrm>
              <a:off x="910080" y="2037241"/>
              <a:ext cx="551880" cy="117000"/>
            </p14:xfrm>
          </p:contentPart>
        </mc:Choice>
        <mc:Fallback xmlns="">
          <p:pic>
            <p:nvPicPr>
              <p:cNvPr id="2097157" name="Ink 16"/>
              <p:cNvPicPr>
                <a:picLocks/>
              </p:cNvPicPr>
              <p:nvPr/>
            </p:nvPicPr>
            <p:blipFill>
              <a:blip xmlns:r="http://schemas.openxmlformats.org/officeDocument/2006/relationships" r:embed="rId12"/>
              <a:stretch>
                <a:fillRect/>
              </a:stretch>
            </p:blipFill>
            <p:spPr>
              <a:xfrm>
                <a:off x="910080" y="2037241"/>
                <a:ext cx="551880" cy="11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97158" name="Ink 22"/>
              <p14:cNvContentPartPr/>
              <p14:nvPr/>
            </p14:nvContentPartPr>
            <p14:xfrm>
              <a:off x="734400" y="864001"/>
              <a:ext cx="1006920" cy="695520"/>
            </p14:xfrm>
          </p:contentPart>
        </mc:Choice>
        <mc:Fallback xmlns="">
          <p:pic>
            <p:nvPicPr>
              <p:cNvPr id="2097158" name="Ink 22"/>
              <p:cNvPicPr>
                <a:picLocks/>
              </p:cNvPicPr>
              <p:nvPr/>
            </p:nvPicPr>
            <p:blipFill>
              <a:blip xmlns:r="http://schemas.openxmlformats.org/officeDocument/2006/relationships" r:embed="rId14"/>
              <a:stretch>
                <a:fillRect/>
              </a:stretch>
            </p:blipFill>
            <p:spPr>
              <a:xfrm>
                <a:off x="734400" y="864001"/>
                <a:ext cx="1006920" cy="695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97159" name="Ink 23"/>
              <p14:cNvContentPartPr/>
              <p14:nvPr/>
            </p14:nvContentPartPr>
            <p14:xfrm>
              <a:off x="1763640" y="1584001"/>
              <a:ext cx="429840" cy="681480"/>
            </p14:xfrm>
          </p:contentPart>
        </mc:Choice>
        <mc:Fallback xmlns="">
          <p:pic>
            <p:nvPicPr>
              <p:cNvPr id="2097159" name="Ink 23"/>
              <p:cNvPicPr>
                <a:picLocks/>
              </p:cNvPicPr>
              <p:nvPr/>
            </p:nvPicPr>
            <p:blipFill>
              <a:blip xmlns:r="http://schemas.openxmlformats.org/officeDocument/2006/relationships" r:embed="rId16"/>
              <a:stretch>
                <a:fillRect/>
              </a:stretch>
            </p:blipFill>
            <p:spPr>
              <a:xfrm>
                <a:off x="1763640" y="1584001"/>
                <a:ext cx="429840" cy="68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97160" name="Ink 24"/>
              <p14:cNvContentPartPr/>
              <p14:nvPr/>
            </p14:nvContentPartPr>
            <p14:xfrm>
              <a:off x="1864800" y="1879201"/>
              <a:ext cx="394920" cy="200160"/>
            </p14:xfrm>
          </p:contentPart>
        </mc:Choice>
        <mc:Fallback xmlns="">
          <p:pic>
            <p:nvPicPr>
              <p:cNvPr id="2097160" name="Ink 24"/>
              <p:cNvPicPr>
                <a:picLocks/>
              </p:cNvPicPr>
              <p:nvPr/>
            </p:nvPicPr>
            <p:blipFill>
              <a:blip xmlns:r="http://schemas.openxmlformats.org/officeDocument/2006/relationships" r:embed="rId18"/>
              <a:stretch>
                <a:fillRect/>
              </a:stretch>
            </p:blipFill>
            <p:spPr>
              <a:xfrm>
                <a:off x="1864800" y="1879201"/>
                <a:ext cx="394920" cy="20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97161" name="Ink 27"/>
              <p14:cNvContentPartPr/>
              <p14:nvPr/>
            </p14:nvContentPartPr>
            <p14:xfrm>
              <a:off x="249120" y="2118961"/>
              <a:ext cx="298440" cy="965880"/>
            </p14:xfrm>
          </p:contentPart>
        </mc:Choice>
        <mc:Fallback xmlns="">
          <p:pic>
            <p:nvPicPr>
              <p:cNvPr id="2097161" name="Ink 27"/>
              <p:cNvPicPr>
                <a:picLocks/>
              </p:cNvPicPr>
              <p:nvPr/>
            </p:nvPicPr>
            <p:blipFill>
              <a:blip xmlns:r="http://schemas.openxmlformats.org/officeDocument/2006/relationships" r:embed="rId20"/>
              <a:stretch>
                <a:fillRect/>
              </a:stretch>
            </p:blipFill>
            <p:spPr>
              <a:xfrm>
                <a:off x="249120" y="2118961"/>
                <a:ext cx="298440" cy="96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97162" name="Ink 28"/>
              <p14:cNvContentPartPr/>
              <p14:nvPr/>
            </p14:nvContentPartPr>
            <p14:xfrm>
              <a:off x="-143010" y="1569877"/>
              <a:ext cx="281160" cy="1063440"/>
            </p14:xfrm>
          </p:contentPart>
        </mc:Choice>
        <mc:Fallback xmlns="">
          <p:pic>
            <p:nvPicPr>
              <p:cNvPr id="2097162" name="Ink 28"/>
              <p:cNvPicPr>
                <a:picLocks/>
              </p:cNvPicPr>
              <p:nvPr/>
            </p:nvPicPr>
            <p:blipFill>
              <a:blip xmlns:r="http://schemas.openxmlformats.org/officeDocument/2006/relationships" r:embed="rId22"/>
              <a:stretch>
                <a:fillRect/>
              </a:stretch>
            </p:blipFill>
            <p:spPr>
              <a:xfrm>
                <a:off x="-143010" y="1569877"/>
                <a:ext cx="281160" cy="1063440"/>
              </a:xfrm>
              <a:prstGeom prst="rect"/>
            </p:spPr>
          </p:pic>
        </mc:Fallback>
      </mc:AlternateContent>
      <p:sp>
        <p:nvSpPr>
          <p:cNvPr id="1048812" name="Rectangle 2225"/>
          <p:cNvSpPr/>
          <p:nvPr/>
        </p:nvSpPr>
        <p:spPr>
          <a:xfrm>
            <a:off x="-1064871" y="5143500"/>
            <a:ext cx="4328932" cy="3271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813" name="Google Shape;2207;p90"/>
          <p:cNvSpPr txBox="1">
            <a:spLocks noGrp="1"/>
          </p:cNvSpPr>
          <p:nvPr>
            <p:ph type="title" idx="4294967295"/>
          </p:nvPr>
        </p:nvSpPr>
        <p:spPr>
          <a:xfrm>
            <a:off x="209797" y="426322"/>
            <a:ext cx="67357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2300" b="1" i="0" dirty="0">
                <a:solidFill>
                  <a:srgbClr val="32186B"/>
                </a:solidFill>
                <a:effectLst/>
                <a:latin typeface="Times New Roman" panose="02020603050405020304" pitchFamily="18" charset="0"/>
                <a:ea typeface="Merriweather Black" panose="00000A00000000000000" pitchFamily="2" charset="0"/>
                <a:cs typeface="Times New Roman" panose="02020603050405020304" pitchFamily="18" charset="0"/>
              </a:rPr>
              <a:t>Quick look at the Breast Cancer</a:t>
            </a:r>
            <a:endParaRPr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4" name="TextBox 5"/>
          <p:cNvSpPr txBox="1"/>
          <p:nvPr/>
        </p:nvSpPr>
        <p:spPr>
          <a:xfrm>
            <a:off x="398340" y="789000"/>
            <a:ext cx="8480220" cy="72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2">
                  <a:lumMod val="75000"/>
                </a:schemeClr>
              </a:buClr>
            </a:pPr>
            <a:b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5" name="TextBox 4"/>
          <p:cNvSpPr txBox="1"/>
          <p:nvPr/>
        </p:nvSpPr>
        <p:spPr>
          <a:xfrm>
            <a:off x="326693" y="951269"/>
            <a:ext cx="8334907" cy="294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 is typically categorized as malignant or benign, and as invasive or non-invasive. Breast cancer progresses through five distinct stages.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ranges from Stage 0 (localized) to Stage IV (metastasized).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IV is The most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dangerous,while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Stage 0 offers the highest recovery rate.</a:t>
            </a:r>
          </a:p>
        </p:txBody>
      </p:sp>
      <p:sp>
        <p:nvSpPr>
          <p:cNvPr id="1048816" name="Google Shape;2929;p40"/>
          <p:cNvSpPr/>
          <p:nvPr/>
        </p:nvSpPr>
        <p:spPr>
          <a:xfrm flipH="1">
            <a:off x="7386377" y="3957189"/>
            <a:ext cx="1782796" cy="1312028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6000"/>
          </a:schemeClr>
        </a:solid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63" name="Ink 5"/>
              <p14:cNvContentPartPr/>
              <p14:nvPr/>
            </p14:nvContentPartPr>
            <p14:xfrm>
              <a:off x="365356" y="2973849"/>
              <a:ext cx="387000" cy="632160"/>
            </p14:xfrm>
          </p:contentPart>
        </mc:Choice>
        <mc:Fallback xmlns="">
          <p:pic>
            <p:nvPicPr>
              <p:cNvPr id="2097163" name="Ink 5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365356" y="2973849"/>
                <a:ext cx="387000" cy="632160"/>
              </a:xfrm>
              <a:prstGeom prst="rect"/>
            </p:spPr>
          </p:pic>
        </mc:Fallback>
      </mc:AlternateContent>
      <p:sp>
        <p:nvSpPr>
          <p:cNvPr id="1048819" name="TextBox 3"/>
          <p:cNvSpPr txBox="1"/>
          <p:nvPr/>
        </p:nvSpPr>
        <p:spPr>
          <a:xfrm>
            <a:off x="243576" y="423652"/>
            <a:ext cx="52309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0" i="0" dirty="0">
                <a:solidFill>
                  <a:srgbClr val="32186B"/>
                </a:solidFill>
                <a:effectLst/>
                <a:latin typeface="Merriweather Black" panose="00000A00000000000000" pitchFamily="2" charset="0"/>
                <a:ea typeface="Merriweather Black" panose="00000A00000000000000" pitchFamily="2" charset="0"/>
                <a:cs typeface="Merriweather Black" panose="00000A00000000000000" pitchFamily="2" charset="0"/>
              </a:rPr>
              <a:t>Breast Cancer Causes</a:t>
            </a:r>
            <a:endParaRPr lang="en-US" sz="2300" dirty="0"/>
          </a:p>
        </p:txBody>
      </p:sp>
      <p:sp>
        <p:nvSpPr>
          <p:cNvPr id="1048820" name="Google Shape;633;p26"/>
          <p:cNvSpPr/>
          <p:nvPr/>
        </p:nvSpPr>
        <p:spPr>
          <a:xfrm>
            <a:off x="2680041" y="3125268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821" name="Google Shape;633;p26"/>
          <p:cNvSpPr/>
          <p:nvPr/>
        </p:nvSpPr>
        <p:spPr>
          <a:xfrm>
            <a:off x="4577895" y="3125268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22" name="Google Shape;633;p26"/>
          <p:cNvSpPr/>
          <p:nvPr/>
        </p:nvSpPr>
        <p:spPr>
          <a:xfrm>
            <a:off x="6821949" y="3203245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23" name="Google Shape;829;p29"/>
          <p:cNvSpPr/>
          <p:nvPr/>
        </p:nvSpPr>
        <p:spPr>
          <a:xfrm>
            <a:off x="243576" y="1639936"/>
            <a:ext cx="1920971" cy="246104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9" name="Group 113"/>
          <p:cNvGrpSpPr/>
          <p:nvPr/>
        </p:nvGrpSpPr>
        <p:grpSpPr>
          <a:xfrm>
            <a:off x="227847" y="1639937"/>
            <a:ext cx="1973403" cy="2030539"/>
            <a:chOff x="247350" y="2036177"/>
            <a:chExt cx="1973403" cy="2030539"/>
          </a:xfrm>
        </p:grpSpPr>
        <p:sp>
          <p:nvSpPr>
            <p:cNvPr id="1048824" name="Google Shape;822;p29"/>
            <p:cNvSpPr/>
            <p:nvPr/>
          </p:nvSpPr>
          <p:spPr>
            <a:xfrm>
              <a:off x="264635" y="2036177"/>
              <a:ext cx="1920970" cy="893442"/>
            </a:xfrm>
            <a:prstGeom prst="flowChartOffpageConnector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25" name="TextBox 55"/>
            <p:cNvSpPr txBox="1"/>
            <p:nvPr/>
          </p:nvSpPr>
          <p:spPr>
            <a:xfrm>
              <a:off x="771859" y="2258588"/>
              <a:ext cx="1078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Genetic</a:t>
              </a:r>
              <a:endParaRPr lang="en-US" sz="1800" dirty="0"/>
            </a:p>
          </p:txBody>
        </p:sp>
        <p:sp>
          <p:nvSpPr>
            <p:cNvPr id="1048826" name="TextBox 4"/>
            <p:cNvSpPr txBox="1"/>
            <p:nvPr/>
          </p:nvSpPr>
          <p:spPr>
            <a:xfrm>
              <a:off x="247350" y="3060876"/>
              <a:ext cx="1973403" cy="1005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BRCA mutations</a:t>
              </a:r>
              <a:r>
                <a:rPr lang="ar-EG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greatly increased </a:t>
              </a:r>
            </a:p>
            <a:p>
              <a:pPr algn="ctr"/>
              <a: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risk.</a:t>
              </a:r>
              <a:b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1550" dirty="0"/>
            </a:p>
          </p:txBody>
        </p:sp>
      </p:grpSp>
      <p:grpSp>
        <p:nvGrpSpPr>
          <p:cNvPr id="80" name="Group 115"/>
          <p:cNvGrpSpPr/>
          <p:nvPr/>
        </p:nvGrpSpPr>
        <p:grpSpPr>
          <a:xfrm>
            <a:off x="2468531" y="1638818"/>
            <a:ext cx="1945140" cy="2462166"/>
            <a:chOff x="2448590" y="2036176"/>
            <a:chExt cx="1945140" cy="2462166"/>
          </a:xfrm>
        </p:grpSpPr>
        <p:grpSp>
          <p:nvGrpSpPr>
            <p:cNvPr id="81" name="Group 50"/>
            <p:cNvGrpSpPr/>
            <p:nvPr/>
          </p:nvGrpSpPr>
          <p:grpSpPr>
            <a:xfrm>
              <a:off x="2448590" y="2036176"/>
              <a:ext cx="1920971" cy="2462166"/>
              <a:chOff x="2678692" y="1641671"/>
              <a:chExt cx="1920971" cy="1683325"/>
            </a:xfrm>
          </p:grpSpPr>
          <p:sp>
            <p:nvSpPr>
              <p:cNvPr id="1048827" name="Google Shape;829;p29"/>
              <p:cNvSpPr/>
              <p:nvPr/>
            </p:nvSpPr>
            <p:spPr>
              <a:xfrm>
                <a:off x="2678692" y="1641671"/>
                <a:ext cx="1920971" cy="1683325"/>
              </a:xfrm>
              <a:prstGeom prst="flowChartOffpageConnector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28" name="Google Shape;822;p29"/>
              <p:cNvSpPr/>
              <p:nvPr/>
            </p:nvSpPr>
            <p:spPr>
              <a:xfrm>
                <a:off x="2678693" y="1641671"/>
                <a:ext cx="1920970" cy="610825"/>
              </a:xfrm>
              <a:prstGeom prst="flowChartOffpageConnector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8829" name="TextBox 7"/>
            <p:cNvSpPr txBox="1"/>
            <p:nvPr/>
          </p:nvSpPr>
          <p:spPr>
            <a:xfrm>
              <a:off x="2878532" y="2258588"/>
              <a:ext cx="1146412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Hormonal</a:t>
              </a:r>
              <a:endParaRPr lang="en-US" sz="1700" dirty="0"/>
            </a:p>
          </p:txBody>
        </p:sp>
        <p:sp>
          <p:nvSpPr>
            <p:cNvPr id="1048830" name="TextBox 13"/>
            <p:cNvSpPr txBox="1"/>
            <p:nvPr/>
          </p:nvSpPr>
          <p:spPr>
            <a:xfrm>
              <a:off x="2472760" y="3062268"/>
              <a:ext cx="192097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Prolonged estrogen exposure (early periods, hormone therapy).</a:t>
              </a:r>
              <a:endParaRPr lang="en-US" sz="1500" dirty="0"/>
            </a:p>
          </p:txBody>
        </p:sp>
      </p:grpSp>
      <p:grpSp>
        <p:nvGrpSpPr>
          <p:cNvPr id="82" name="Group 116"/>
          <p:cNvGrpSpPr/>
          <p:nvPr/>
        </p:nvGrpSpPr>
        <p:grpSpPr>
          <a:xfrm>
            <a:off x="4680137" y="1639936"/>
            <a:ext cx="1942744" cy="2462166"/>
            <a:chOff x="4699640" y="2036176"/>
            <a:chExt cx="1942744" cy="2548542"/>
          </a:xfrm>
        </p:grpSpPr>
        <p:grpSp>
          <p:nvGrpSpPr>
            <p:cNvPr id="83" name="Group 51"/>
            <p:cNvGrpSpPr/>
            <p:nvPr/>
          </p:nvGrpSpPr>
          <p:grpSpPr>
            <a:xfrm>
              <a:off x="4699640" y="2036176"/>
              <a:ext cx="1925826" cy="2548542"/>
              <a:chOff x="4938591" y="1665169"/>
              <a:chExt cx="1925826" cy="1742378"/>
            </a:xfrm>
          </p:grpSpPr>
          <p:sp>
            <p:nvSpPr>
              <p:cNvPr id="1048831" name="Google Shape;829;p29"/>
              <p:cNvSpPr/>
              <p:nvPr/>
            </p:nvSpPr>
            <p:spPr>
              <a:xfrm>
                <a:off x="4943446" y="1724222"/>
                <a:ext cx="1920971" cy="1683325"/>
              </a:xfrm>
              <a:prstGeom prst="flowChartOffpageConnector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32" name="Google Shape;822;p29"/>
              <p:cNvSpPr/>
              <p:nvPr/>
            </p:nvSpPr>
            <p:spPr>
              <a:xfrm>
                <a:off x="4938591" y="1665169"/>
                <a:ext cx="1920970" cy="610825"/>
              </a:xfrm>
              <a:prstGeom prst="flowChartOffpageConnector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8833" name="TextBox 15"/>
            <p:cNvSpPr txBox="1"/>
            <p:nvPr/>
          </p:nvSpPr>
          <p:spPr>
            <a:xfrm>
              <a:off x="5024041" y="2274354"/>
              <a:ext cx="1315716" cy="620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Age/Gender</a:t>
              </a:r>
              <a:endParaRPr lang="en-US" sz="1700" dirty="0"/>
            </a:p>
          </p:txBody>
        </p:sp>
        <p:sp>
          <p:nvSpPr>
            <p:cNvPr id="1048834" name="TextBox 17"/>
            <p:cNvSpPr txBox="1"/>
            <p:nvPr/>
          </p:nvSpPr>
          <p:spPr>
            <a:xfrm>
              <a:off x="4743188" y="3098265"/>
              <a:ext cx="1899196" cy="12777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accent2">
                    <a:lumMod val="75000"/>
                  </a:schemeClr>
                </a:buClr>
              </a:pPr>
              <a: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Older age and female gender increase</a:t>
              </a:r>
            </a:p>
            <a:p>
              <a:pPr algn="ctr">
                <a:buClr>
                  <a:schemeClr val="accent2">
                    <a:lumMod val="75000"/>
                  </a:schemeClr>
                </a:buClr>
              </a:pPr>
              <a: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risk.</a:t>
              </a:r>
              <a:br>
                <a:rPr lang="en-US" sz="155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15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118"/>
          <p:cNvGrpSpPr/>
          <p:nvPr/>
        </p:nvGrpSpPr>
        <p:grpSpPr>
          <a:xfrm>
            <a:off x="6910029" y="1638818"/>
            <a:ext cx="1954807" cy="2462166"/>
            <a:chOff x="6929532" y="2035058"/>
            <a:chExt cx="1954807" cy="2582912"/>
          </a:xfrm>
        </p:grpSpPr>
        <p:sp>
          <p:nvSpPr>
            <p:cNvPr id="1048835" name="Google Shape;829;p29"/>
            <p:cNvSpPr/>
            <p:nvPr/>
          </p:nvSpPr>
          <p:spPr>
            <a:xfrm>
              <a:off x="6929532" y="2155804"/>
              <a:ext cx="1920971" cy="2462166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6" name="Google Shape;822;p29"/>
            <p:cNvSpPr/>
            <p:nvPr/>
          </p:nvSpPr>
          <p:spPr>
            <a:xfrm>
              <a:off x="6934387" y="2035058"/>
              <a:ext cx="1920970" cy="893442"/>
            </a:xfrm>
            <a:prstGeom prst="flowChartOffpageConnector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7" name="TextBox 19"/>
            <p:cNvSpPr txBox="1"/>
            <p:nvPr/>
          </p:nvSpPr>
          <p:spPr>
            <a:xfrm>
              <a:off x="6960400" y="2173224"/>
              <a:ext cx="1912607" cy="645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 </a:t>
              </a:r>
            </a:p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</a:t>
              </a:r>
              <a:endParaRPr lang="en-US" sz="1700" dirty="0"/>
            </a:p>
          </p:txBody>
        </p:sp>
        <p:sp>
          <p:nvSpPr>
            <p:cNvPr id="1048838" name="TextBox 21"/>
            <p:cNvSpPr txBox="1"/>
            <p:nvPr/>
          </p:nvSpPr>
          <p:spPr>
            <a:xfrm>
              <a:off x="6934387" y="3112643"/>
              <a:ext cx="1949952" cy="871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breast cancer or breast disease</a:t>
              </a:r>
              <a:endParaRPr lang="en-US" sz="1600" dirty="0"/>
            </a:p>
          </p:txBody>
        </p:sp>
      </p:grpSp>
      <p:sp>
        <p:nvSpPr>
          <p:cNvPr id="1048839" name="Google Shape;2987;p40"/>
          <p:cNvSpPr/>
          <p:nvPr/>
        </p:nvSpPr>
        <p:spPr>
          <a:xfrm rot="18194259" flipH="1">
            <a:off x="7785354" y="-208389"/>
            <a:ext cx="1536133" cy="1280040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6000"/>
          </a:schemeClr>
        </a:solid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97176" name="Ink 5"/>
              <p14:cNvContentPartPr/>
              <p14:nvPr/>
            </p14:nvContentPartPr>
            <p14:xfrm>
              <a:off x="365356" y="2973849"/>
              <a:ext cx="387000" cy="632160"/>
            </p14:xfrm>
          </p:contentPart>
        </mc:Choice>
        <mc:Fallback xmlns="">
          <p:pic>
            <p:nvPicPr>
              <p:cNvPr id="2097176" name="Ink 5"/>
              <p:cNvPicPr>
                <a:picLocks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365356" y="2973849"/>
                <a:ext cx="387000" cy="632160"/>
              </a:xfrm>
              <a:prstGeom prst="rect"/>
            </p:spPr>
          </p:pic>
        </mc:Fallback>
      </mc:AlternateContent>
      <p:sp>
        <p:nvSpPr>
          <p:cNvPr id="1048851" name="TextBox 3"/>
          <p:cNvSpPr txBox="1"/>
          <p:nvPr/>
        </p:nvSpPr>
        <p:spPr>
          <a:xfrm>
            <a:off x="243576" y="423652"/>
            <a:ext cx="52309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0" i="0" dirty="0">
                <a:solidFill>
                  <a:srgbClr val="32186B"/>
                </a:solidFill>
                <a:effectLst/>
                <a:latin typeface="Merriweather Black" panose="00000A00000000000000" pitchFamily="2" charset="0"/>
                <a:ea typeface="Merriweather Black" panose="00000A00000000000000" pitchFamily="2" charset="0"/>
                <a:cs typeface="Merriweather Black" panose="00000A00000000000000" pitchFamily="2" charset="0"/>
              </a:rPr>
              <a:t>Breast Cancer Causes</a:t>
            </a:r>
            <a:endParaRPr lang="en-US" sz="2300" dirty="0"/>
          </a:p>
        </p:txBody>
      </p:sp>
      <p:sp>
        <p:nvSpPr>
          <p:cNvPr id="1048852" name="Google Shape;633;p26"/>
          <p:cNvSpPr/>
          <p:nvPr/>
        </p:nvSpPr>
        <p:spPr>
          <a:xfrm>
            <a:off x="2680041" y="3125268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853" name="Google Shape;633;p26"/>
          <p:cNvSpPr/>
          <p:nvPr/>
        </p:nvSpPr>
        <p:spPr>
          <a:xfrm>
            <a:off x="4577895" y="3125268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54" name="Google Shape;633;p26"/>
          <p:cNvSpPr/>
          <p:nvPr/>
        </p:nvSpPr>
        <p:spPr>
          <a:xfrm>
            <a:off x="6821949" y="3203245"/>
            <a:ext cx="692400" cy="692400"/>
          </a:xfrm>
          <a:prstGeom prst="ellipse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55" name="Google Shape;829;p29"/>
          <p:cNvSpPr/>
          <p:nvPr/>
        </p:nvSpPr>
        <p:spPr>
          <a:xfrm>
            <a:off x="243576" y="1639936"/>
            <a:ext cx="1920971" cy="246104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" name="Group 113"/>
          <p:cNvGrpSpPr/>
          <p:nvPr/>
        </p:nvGrpSpPr>
        <p:grpSpPr>
          <a:xfrm>
            <a:off x="205163" y="1639937"/>
            <a:ext cx="2014721" cy="2082236"/>
            <a:chOff x="224666" y="2036177"/>
            <a:chExt cx="2014721" cy="2082236"/>
          </a:xfrm>
        </p:grpSpPr>
        <p:sp>
          <p:nvSpPr>
            <p:cNvPr id="1048856" name="Google Shape;822;p29"/>
            <p:cNvSpPr/>
            <p:nvPr/>
          </p:nvSpPr>
          <p:spPr>
            <a:xfrm>
              <a:off x="264635" y="2036177"/>
              <a:ext cx="1920970" cy="893442"/>
            </a:xfrm>
            <a:prstGeom prst="flowChartOffpageConnector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TextBox 55"/>
            <p:cNvSpPr txBox="1"/>
            <p:nvPr/>
          </p:nvSpPr>
          <p:spPr>
            <a:xfrm>
              <a:off x="224666" y="2231707"/>
              <a:ext cx="20147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0" dirty="0">
                  <a:solidFill>
                    <a:srgbClr val="2E1967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Family History</a:t>
              </a:r>
              <a:endParaRPr lang="en-US" sz="1800" dirty="0"/>
            </a:p>
          </p:txBody>
        </p:sp>
        <p:sp>
          <p:nvSpPr>
            <p:cNvPr id="1048858" name="TextBox 4"/>
            <p:cNvSpPr txBox="1"/>
            <p:nvPr/>
          </p:nvSpPr>
          <p:spPr>
            <a:xfrm>
              <a:off x="245326" y="3102750"/>
              <a:ext cx="197340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Risk increases if close relatives had breast cancer.</a:t>
              </a:r>
              <a:br>
                <a:rPr lang="en-US" sz="15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1500" dirty="0"/>
            </a:p>
          </p:txBody>
        </p:sp>
      </p:grpSp>
      <p:grpSp>
        <p:nvGrpSpPr>
          <p:cNvPr id="92" name="Group 115"/>
          <p:cNvGrpSpPr/>
          <p:nvPr/>
        </p:nvGrpSpPr>
        <p:grpSpPr>
          <a:xfrm>
            <a:off x="2460976" y="1638818"/>
            <a:ext cx="1926640" cy="2462166"/>
            <a:chOff x="2442921" y="2036176"/>
            <a:chExt cx="1926640" cy="2462166"/>
          </a:xfrm>
        </p:grpSpPr>
        <p:grpSp>
          <p:nvGrpSpPr>
            <p:cNvPr id="93" name="Group 50"/>
            <p:cNvGrpSpPr/>
            <p:nvPr/>
          </p:nvGrpSpPr>
          <p:grpSpPr>
            <a:xfrm>
              <a:off x="2442921" y="2036176"/>
              <a:ext cx="1926640" cy="2462166"/>
              <a:chOff x="2673023" y="1641671"/>
              <a:chExt cx="1926640" cy="1683325"/>
            </a:xfrm>
          </p:grpSpPr>
          <p:sp>
            <p:nvSpPr>
              <p:cNvPr id="1048859" name="Google Shape;829;p29"/>
              <p:cNvSpPr/>
              <p:nvPr/>
            </p:nvSpPr>
            <p:spPr>
              <a:xfrm>
                <a:off x="2678692" y="1641671"/>
                <a:ext cx="1920971" cy="1683325"/>
              </a:xfrm>
              <a:prstGeom prst="flowChartOffpageConnector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60" name="Google Shape;822;p29"/>
              <p:cNvSpPr/>
              <p:nvPr/>
            </p:nvSpPr>
            <p:spPr>
              <a:xfrm>
                <a:off x="2673023" y="1641671"/>
                <a:ext cx="1920970" cy="610825"/>
              </a:xfrm>
              <a:prstGeom prst="flowChartOffpageConnector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861" name="TextBox 7"/>
            <p:cNvSpPr txBox="1"/>
            <p:nvPr/>
          </p:nvSpPr>
          <p:spPr>
            <a:xfrm>
              <a:off x="2699544" y="2272806"/>
              <a:ext cx="1417331" cy="59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Physiological</a:t>
              </a:r>
              <a:endParaRPr lang="en-US" sz="1700" dirty="0"/>
            </a:p>
          </p:txBody>
        </p:sp>
        <p:sp>
          <p:nvSpPr>
            <p:cNvPr id="1048862" name="TextBox 13"/>
            <p:cNvSpPr txBox="1"/>
            <p:nvPr/>
          </p:nvSpPr>
          <p:spPr>
            <a:xfrm>
              <a:off x="2442921" y="3102750"/>
              <a:ext cx="1920970" cy="777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Exposure to radiation or harmful chemicals.</a:t>
              </a:r>
              <a:endParaRPr lang="en-US" sz="1500" dirty="0"/>
            </a:p>
          </p:txBody>
        </p:sp>
      </p:grpSp>
      <p:grpSp>
        <p:nvGrpSpPr>
          <p:cNvPr id="94" name="Group 116"/>
          <p:cNvGrpSpPr/>
          <p:nvPr/>
        </p:nvGrpSpPr>
        <p:grpSpPr>
          <a:xfrm>
            <a:off x="4680137" y="1639936"/>
            <a:ext cx="1942744" cy="2462166"/>
            <a:chOff x="4699640" y="2036176"/>
            <a:chExt cx="1942744" cy="2548542"/>
          </a:xfrm>
        </p:grpSpPr>
        <p:grpSp>
          <p:nvGrpSpPr>
            <p:cNvPr id="95" name="Group 51"/>
            <p:cNvGrpSpPr/>
            <p:nvPr/>
          </p:nvGrpSpPr>
          <p:grpSpPr>
            <a:xfrm>
              <a:off x="4699640" y="2036176"/>
              <a:ext cx="1925826" cy="2548542"/>
              <a:chOff x="4938591" y="1665169"/>
              <a:chExt cx="1925826" cy="1742378"/>
            </a:xfrm>
          </p:grpSpPr>
          <p:sp>
            <p:nvSpPr>
              <p:cNvPr id="1048863" name="Google Shape;829;p29"/>
              <p:cNvSpPr/>
              <p:nvPr/>
            </p:nvSpPr>
            <p:spPr>
              <a:xfrm>
                <a:off x="4943446" y="1724222"/>
                <a:ext cx="1920971" cy="1683325"/>
              </a:xfrm>
              <a:prstGeom prst="flowChartOffpageConnector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64" name="Google Shape;822;p29"/>
              <p:cNvSpPr/>
              <p:nvPr/>
            </p:nvSpPr>
            <p:spPr>
              <a:xfrm>
                <a:off x="4938591" y="1665169"/>
                <a:ext cx="1920970" cy="610825"/>
              </a:xfrm>
              <a:prstGeom prst="flowChartOffpageConnector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8865" name="TextBox 15"/>
            <p:cNvSpPr txBox="1"/>
            <p:nvPr/>
          </p:nvSpPr>
          <p:spPr>
            <a:xfrm>
              <a:off x="5020767" y="2274852"/>
              <a:ext cx="1438562" cy="620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Reproductive</a:t>
              </a:r>
              <a:endParaRPr lang="en-US" sz="1700" dirty="0"/>
            </a:p>
          </p:txBody>
        </p:sp>
        <p:sp>
          <p:nvSpPr>
            <p:cNvPr id="1048866" name="TextBox 17"/>
            <p:cNvSpPr txBox="1"/>
            <p:nvPr/>
          </p:nvSpPr>
          <p:spPr>
            <a:xfrm>
              <a:off x="4721414" y="3116108"/>
              <a:ext cx="192097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accent2">
                    <a:lumMod val="75000"/>
                  </a:schemeClr>
                </a:buClr>
              </a:pPr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Late childbirth, no childbirth, or first child after 30.</a:t>
              </a:r>
              <a:b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118"/>
          <p:cNvGrpSpPr/>
          <p:nvPr/>
        </p:nvGrpSpPr>
        <p:grpSpPr>
          <a:xfrm>
            <a:off x="6910029" y="1638818"/>
            <a:ext cx="1954807" cy="2462166"/>
            <a:chOff x="6929532" y="2035058"/>
            <a:chExt cx="1954807" cy="2582912"/>
          </a:xfrm>
        </p:grpSpPr>
        <p:sp>
          <p:nvSpPr>
            <p:cNvPr id="1048867" name="Google Shape;829;p29"/>
            <p:cNvSpPr/>
            <p:nvPr/>
          </p:nvSpPr>
          <p:spPr>
            <a:xfrm>
              <a:off x="6929532" y="2155804"/>
              <a:ext cx="1920971" cy="2462166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822;p29"/>
            <p:cNvSpPr/>
            <p:nvPr/>
          </p:nvSpPr>
          <p:spPr>
            <a:xfrm>
              <a:off x="6934387" y="2035058"/>
              <a:ext cx="1920970" cy="893442"/>
            </a:xfrm>
            <a:prstGeom prst="flowChartOffpageConnector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TextBox 19"/>
            <p:cNvSpPr txBox="1"/>
            <p:nvPr/>
          </p:nvSpPr>
          <p:spPr>
            <a:xfrm>
              <a:off x="7424648" y="2274852"/>
              <a:ext cx="1148275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Lifestyle</a:t>
              </a:r>
              <a:endParaRPr lang="en-US" sz="1700" dirty="0"/>
            </a:p>
          </p:txBody>
        </p:sp>
        <p:sp>
          <p:nvSpPr>
            <p:cNvPr id="1048870" name="TextBox 21"/>
            <p:cNvSpPr txBox="1"/>
            <p:nvPr/>
          </p:nvSpPr>
          <p:spPr>
            <a:xfrm>
              <a:off x="6934387" y="3112643"/>
              <a:ext cx="1949952" cy="82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High-fat diet, inactivity, alcohol, and smoking.</a:t>
              </a:r>
              <a:endParaRPr lang="en-US" sz="1500" dirty="0"/>
            </a:p>
          </p:txBody>
        </p:sp>
      </p:grpSp>
      <p:sp>
        <p:nvSpPr>
          <p:cNvPr id="1048871" name="Google Shape;2987;p40"/>
          <p:cNvSpPr/>
          <p:nvPr/>
        </p:nvSpPr>
        <p:spPr>
          <a:xfrm rot="18194259" flipH="1">
            <a:off x="7785354" y="-208389"/>
            <a:ext cx="1536133" cy="1280040"/>
          </a:xfrm>
          <a:custGeom>
            <a:avLst/>
            <a:gdLst/>
            <a:ahLst/>
            <a:cxnLst/>
            <a:rect l="l" t="t" r="r" b="b"/>
            <a:pathLst>
              <a:path w="14534" h="12111" extrusionOk="0">
                <a:moveTo>
                  <a:pt x="11198" y="915"/>
                </a:moveTo>
                <a:cubicBezTo>
                  <a:pt x="11214" y="915"/>
                  <a:pt x="11226" y="936"/>
                  <a:pt x="11213" y="948"/>
                </a:cubicBezTo>
                <a:cubicBezTo>
                  <a:pt x="10951" y="1158"/>
                  <a:pt x="10691" y="1366"/>
                  <a:pt x="10424" y="1567"/>
                </a:cubicBezTo>
                <a:cubicBezTo>
                  <a:pt x="9817" y="2032"/>
                  <a:pt x="9193" y="2476"/>
                  <a:pt x="8579" y="2931"/>
                </a:cubicBezTo>
                <a:lnTo>
                  <a:pt x="8511" y="2946"/>
                </a:lnTo>
                <a:cubicBezTo>
                  <a:pt x="8505" y="2936"/>
                  <a:pt x="8509" y="2924"/>
                  <a:pt x="8517" y="2916"/>
                </a:cubicBezTo>
                <a:lnTo>
                  <a:pt x="11187" y="918"/>
                </a:lnTo>
                <a:cubicBezTo>
                  <a:pt x="11191" y="916"/>
                  <a:pt x="11194" y="915"/>
                  <a:pt x="11198" y="915"/>
                </a:cubicBezTo>
                <a:close/>
                <a:moveTo>
                  <a:pt x="11327" y="2688"/>
                </a:moveTo>
                <a:lnTo>
                  <a:pt x="11327" y="2688"/>
                </a:lnTo>
                <a:cubicBezTo>
                  <a:pt x="11704" y="2694"/>
                  <a:pt x="12091" y="2720"/>
                  <a:pt x="12476" y="2765"/>
                </a:cubicBezTo>
                <a:cubicBezTo>
                  <a:pt x="12873" y="2812"/>
                  <a:pt x="13267" y="2879"/>
                  <a:pt x="13650" y="2951"/>
                </a:cubicBezTo>
                <a:cubicBezTo>
                  <a:pt x="13656" y="2953"/>
                  <a:pt x="13663" y="2959"/>
                  <a:pt x="13661" y="2966"/>
                </a:cubicBezTo>
                <a:cubicBezTo>
                  <a:pt x="13660" y="2974"/>
                  <a:pt x="13654" y="2980"/>
                  <a:pt x="13647" y="2980"/>
                </a:cubicBezTo>
                <a:cubicBezTo>
                  <a:pt x="13646" y="2980"/>
                  <a:pt x="13644" y="2980"/>
                  <a:pt x="13643" y="2979"/>
                </a:cubicBezTo>
                <a:lnTo>
                  <a:pt x="13643" y="2978"/>
                </a:lnTo>
                <a:cubicBezTo>
                  <a:pt x="13261" y="2919"/>
                  <a:pt x="12865" y="2869"/>
                  <a:pt x="12467" y="2829"/>
                </a:cubicBezTo>
                <a:cubicBezTo>
                  <a:pt x="12107" y="2793"/>
                  <a:pt x="11746" y="2766"/>
                  <a:pt x="11392" y="2758"/>
                </a:cubicBezTo>
                <a:cubicBezTo>
                  <a:pt x="11390" y="2746"/>
                  <a:pt x="11382" y="2740"/>
                  <a:pt x="11370" y="2738"/>
                </a:cubicBezTo>
                <a:cubicBezTo>
                  <a:pt x="11350" y="2716"/>
                  <a:pt x="11348" y="2701"/>
                  <a:pt x="11327" y="2688"/>
                </a:cubicBezTo>
                <a:close/>
                <a:moveTo>
                  <a:pt x="9308" y="315"/>
                </a:moveTo>
                <a:cubicBezTo>
                  <a:pt x="9309" y="315"/>
                  <a:pt x="9311" y="315"/>
                  <a:pt x="9312" y="316"/>
                </a:cubicBezTo>
                <a:cubicBezTo>
                  <a:pt x="9316" y="316"/>
                  <a:pt x="9316" y="319"/>
                  <a:pt x="9314" y="323"/>
                </a:cubicBezTo>
                <a:cubicBezTo>
                  <a:pt x="8997" y="911"/>
                  <a:pt x="8636" y="1490"/>
                  <a:pt x="8224" y="2030"/>
                </a:cubicBezTo>
                <a:cubicBezTo>
                  <a:pt x="7831" y="2545"/>
                  <a:pt x="7392" y="3025"/>
                  <a:pt x="6914" y="3463"/>
                </a:cubicBezTo>
                <a:cubicBezTo>
                  <a:pt x="6879" y="3476"/>
                  <a:pt x="6845" y="3491"/>
                  <a:pt x="6811" y="3506"/>
                </a:cubicBezTo>
                <a:lnTo>
                  <a:pt x="6811" y="3504"/>
                </a:lnTo>
                <a:cubicBezTo>
                  <a:pt x="6811" y="3496"/>
                  <a:pt x="6813" y="3489"/>
                  <a:pt x="6820" y="3484"/>
                </a:cubicBezTo>
                <a:cubicBezTo>
                  <a:pt x="7311" y="3033"/>
                  <a:pt x="7761" y="2525"/>
                  <a:pt x="8175" y="1992"/>
                </a:cubicBezTo>
                <a:cubicBezTo>
                  <a:pt x="8589" y="1460"/>
                  <a:pt x="8967" y="901"/>
                  <a:pt x="9304" y="318"/>
                </a:cubicBezTo>
                <a:cubicBezTo>
                  <a:pt x="9305" y="316"/>
                  <a:pt x="9306" y="315"/>
                  <a:pt x="9308" y="315"/>
                </a:cubicBezTo>
                <a:close/>
                <a:moveTo>
                  <a:pt x="7358" y="287"/>
                </a:moveTo>
                <a:cubicBezTo>
                  <a:pt x="7359" y="287"/>
                  <a:pt x="7360" y="287"/>
                  <a:pt x="7362" y="287"/>
                </a:cubicBezTo>
                <a:cubicBezTo>
                  <a:pt x="7367" y="289"/>
                  <a:pt x="7368" y="292"/>
                  <a:pt x="7367" y="298"/>
                </a:cubicBezTo>
                <a:cubicBezTo>
                  <a:pt x="7310" y="499"/>
                  <a:pt x="7241" y="698"/>
                  <a:pt x="7162" y="896"/>
                </a:cubicBezTo>
                <a:cubicBezTo>
                  <a:pt x="7045" y="1192"/>
                  <a:pt x="6909" y="1480"/>
                  <a:pt x="6785" y="1767"/>
                </a:cubicBezTo>
                <a:cubicBezTo>
                  <a:pt x="6619" y="2143"/>
                  <a:pt x="6451" y="2496"/>
                  <a:pt x="6258" y="2837"/>
                </a:cubicBezTo>
                <a:cubicBezTo>
                  <a:pt x="6063" y="3186"/>
                  <a:pt x="5839" y="3515"/>
                  <a:pt x="5585" y="3823"/>
                </a:cubicBezTo>
                <a:cubicBezTo>
                  <a:pt x="5488" y="3941"/>
                  <a:pt x="5396" y="4063"/>
                  <a:pt x="5294" y="4177"/>
                </a:cubicBezTo>
                <a:cubicBezTo>
                  <a:pt x="5238" y="4241"/>
                  <a:pt x="5178" y="4301"/>
                  <a:pt x="5114" y="4357"/>
                </a:cubicBezTo>
                <a:lnTo>
                  <a:pt x="5050" y="4397"/>
                </a:lnTo>
                <a:cubicBezTo>
                  <a:pt x="5047" y="4395"/>
                  <a:pt x="5042" y="4392"/>
                  <a:pt x="5040" y="4388"/>
                </a:cubicBezTo>
                <a:cubicBezTo>
                  <a:pt x="5032" y="4378"/>
                  <a:pt x="5034" y="4363"/>
                  <a:pt x="5044" y="4355"/>
                </a:cubicBezTo>
                <a:cubicBezTo>
                  <a:pt x="5121" y="4291"/>
                  <a:pt x="5193" y="4222"/>
                  <a:pt x="5258" y="4145"/>
                </a:cubicBezTo>
                <a:cubicBezTo>
                  <a:pt x="5359" y="4031"/>
                  <a:pt x="5451" y="3909"/>
                  <a:pt x="5547" y="3791"/>
                </a:cubicBezTo>
                <a:cubicBezTo>
                  <a:pt x="5795" y="3484"/>
                  <a:pt x="6016" y="3156"/>
                  <a:pt x="6209" y="2810"/>
                </a:cubicBezTo>
                <a:cubicBezTo>
                  <a:pt x="6399" y="2470"/>
                  <a:pt x="6567" y="2117"/>
                  <a:pt x="6731" y="1743"/>
                </a:cubicBezTo>
                <a:cubicBezTo>
                  <a:pt x="6880" y="1411"/>
                  <a:pt x="7040" y="1074"/>
                  <a:pt x="7182" y="734"/>
                </a:cubicBezTo>
                <a:cubicBezTo>
                  <a:pt x="7242" y="588"/>
                  <a:pt x="7301" y="440"/>
                  <a:pt x="7352" y="292"/>
                </a:cubicBezTo>
                <a:cubicBezTo>
                  <a:pt x="7352" y="289"/>
                  <a:pt x="7354" y="287"/>
                  <a:pt x="7358" y="287"/>
                </a:cubicBezTo>
                <a:close/>
                <a:moveTo>
                  <a:pt x="7420" y="3558"/>
                </a:moveTo>
                <a:cubicBezTo>
                  <a:pt x="7724" y="3608"/>
                  <a:pt x="8022" y="3687"/>
                  <a:pt x="8313" y="3793"/>
                </a:cubicBezTo>
                <a:cubicBezTo>
                  <a:pt x="8640" y="3912"/>
                  <a:pt x="8953" y="4070"/>
                  <a:pt x="9245" y="4259"/>
                </a:cubicBezTo>
                <a:cubicBezTo>
                  <a:pt x="9413" y="4370"/>
                  <a:pt x="9574" y="4489"/>
                  <a:pt x="9730" y="4616"/>
                </a:cubicBezTo>
                <a:cubicBezTo>
                  <a:pt x="9886" y="4742"/>
                  <a:pt x="10035" y="4875"/>
                  <a:pt x="10189" y="5004"/>
                </a:cubicBezTo>
                <a:cubicBezTo>
                  <a:pt x="10196" y="5011"/>
                  <a:pt x="10190" y="5022"/>
                  <a:pt x="10180" y="5022"/>
                </a:cubicBezTo>
                <a:cubicBezTo>
                  <a:pt x="10178" y="5022"/>
                  <a:pt x="10176" y="5022"/>
                  <a:pt x="10174" y="5021"/>
                </a:cubicBezTo>
                <a:lnTo>
                  <a:pt x="9217" y="4303"/>
                </a:lnTo>
                <a:cubicBezTo>
                  <a:pt x="8928" y="4113"/>
                  <a:pt x="8618" y="3959"/>
                  <a:pt x="8294" y="3842"/>
                </a:cubicBezTo>
                <a:cubicBezTo>
                  <a:pt x="7980" y="3724"/>
                  <a:pt x="7657" y="3640"/>
                  <a:pt x="7326" y="3592"/>
                </a:cubicBezTo>
                <a:cubicBezTo>
                  <a:pt x="7358" y="3580"/>
                  <a:pt x="7390" y="3568"/>
                  <a:pt x="7420" y="3558"/>
                </a:cubicBezTo>
                <a:close/>
                <a:moveTo>
                  <a:pt x="6060" y="4161"/>
                </a:moveTo>
                <a:cubicBezTo>
                  <a:pt x="6101" y="4161"/>
                  <a:pt x="6142" y="4163"/>
                  <a:pt x="6182" y="4165"/>
                </a:cubicBezTo>
                <a:lnTo>
                  <a:pt x="6182" y="4164"/>
                </a:lnTo>
                <a:cubicBezTo>
                  <a:pt x="6354" y="4175"/>
                  <a:pt x="6523" y="4206"/>
                  <a:pt x="6689" y="4232"/>
                </a:cubicBezTo>
                <a:cubicBezTo>
                  <a:pt x="7068" y="4296"/>
                  <a:pt x="7439" y="4410"/>
                  <a:pt x="7788" y="4571"/>
                </a:cubicBezTo>
                <a:cubicBezTo>
                  <a:pt x="8135" y="4729"/>
                  <a:pt x="8465" y="4927"/>
                  <a:pt x="8789" y="5135"/>
                </a:cubicBezTo>
                <a:cubicBezTo>
                  <a:pt x="8796" y="5138"/>
                  <a:pt x="8797" y="5147"/>
                  <a:pt x="8792" y="5153"/>
                </a:cubicBezTo>
                <a:cubicBezTo>
                  <a:pt x="8790" y="5157"/>
                  <a:pt x="8785" y="5160"/>
                  <a:pt x="8780" y="5160"/>
                </a:cubicBezTo>
                <a:cubicBezTo>
                  <a:pt x="8779" y="5160"/>
                  <a:pt x="8777" y="5159"/>
                  <a:pt x="8776" y="5158"/>
                </a:cubicBezTo>
                <a:cubicBezTo>
                  <a:pt x="8383" y="4917"/>
                  <a:pt x="7980" y="4699"/>
                  <a:pt x="7556" y="4533"/>
                </a:cubicBezTo>
                <a:cubicBezTo>
                  <a:pt x="7273" y="4419"/>
                  <a:pt x="6981" y="4336"/>
                  <a:pt x="6681" y="4284"/>
                </a:cubicBezTo>
                <a:cubicBezTo>
                  <a:pt x="6516" y="4256"/>
                  <a:pt x="6349" y="4226"/>
                  <a:pt x="6181" y="4214"/>
                </a:cubicBezTo>
                <a:cubicBezTo>
                  <a:pt x="6143" y="4211"/>
                  <a:pt x="6106" y="4210"/>
                  <a:pt x="6069" y="4210"/>
                </a:cubicBezTo>
                <a:cubicBezTo>
                  <a:pt x="6013" y="4210"/>
                  <a:pt x="5958" y="4213"/>
                  <a:pt x="5902" y="4219"/>
                </a:cubicBezTo>
                <a:cubicBezTo>
                  <a:pt x="5941" y="4199"/>
                  <a:pt x="5978" y="4180"/>
                  <a:pt x="6016" y="4162"/>
                </a:cubicBezTo>
                <a:cubicBezTo>
                  <a:pt x="6031" y="4162"/>
                  <a:pt x="6045" y="4161"/>
                  <a:pt x="6060" y="4161"/>
                </a:cubicBezTo>
                <a:close/>
                <a:moveTo>
                  <a:pt x="9796" y="6188"/>
                </a:moveTo>
                <a:cubicBezTo>
                  <a:pt x="9814" y="6188"/>
                  <a:pt x="9830" y="6208"/>
                  <a:pt x="9815" y="6227"/>
                </a:cubicBezTo>
                <a:cubicBezTo>
                  <a:pt x="9732" y="6337"/>
                  <a:pt x="9628" y="6435"/>
                  <a:pt x="9512" y="6512"/>
                </a:cubicBezTo>
                <a:cubicBezTo>
                  <a:pt x="9342" y="6629"/>
                  <a:pt x="9151" y="6715"/>
                  <a:pt x="8962" y="6797"/>
                </a:cubicBezTo>
                <a:cubicBezTo>
                  <a:pt x="8779" y="6872"/>
                  <a:pt x="8598" y="6943"/>
                  <a:pt x="8413" y="7003"/>
                </a:cubicBezTo>
                <a:cubicBezTo>
                  <a:pt x="8306" y="7038"/>
                  <a:pt x="8195" y="7070"/>
                  <a:pt x="8084" y="7097"/>
                </a:cubicBezTo>
                <a:cubicBezTo>
                  <a:pt x="8053" y="7097"/>
                  <a:pt x="8021" y="7097"/>
                  <a:pt x="7989" y="7099"/>
                </a:cubicBezTo>
                <a:cubicBezTo>
                  <a:pt x="8090" y="7070"/>
                  <a:pt x="8190" y="7038"/>
                  <a:pt x="8291" y="7005"/>
                </a:cubicBezTo>
                <a:cubicBezTo>
                  <a:pt x="8511" y="6928"/>
                  <a:pt x="8724" y="6842"/>
                  <a:pt x="8942" y="6747"/>
                </a:cubicBezTo>
                <a:cubicBezTo>
                  <a:pt x="9126" y="6666"/>
                  <a:pt x="9317" y="6584"/>
                  <a:pt x="9483" y="6470"/>
                </a:cubicBezTo>
                <a:cubicBezTo>
                  <a:pt x="9596" y="6396"/>
                  <a:pt x="9695" y="6304"/>
                  <a:pt x="9777" y="6198"/>
                </a:cubicBezTo>
                <a:cubicBezTo>
                  <a:pt x="9782" y="6191"/>
                  <a:pt x="9789" y="6188"/>
                  <a:pt x="9796" y="6188"/>
                </a:cubicBezTo>
                <a:close/>
                <a:moveTo>
                  <a:pt x="8958" y="7173"/>
                </a:moveTo>
                <a:lnTo>
                  <a:pt x="10703" y="7198"/>
                </a:lnTo>
                <a:cubicBezTo>
                  <a:pt x="10703" y="7198"/>
                  <a:pt x="10704" y="7198"/>
                  <a:pt x="10704" y="7198"/>
                </a:cubicBezTo>
                <a:cubicBezTo>
                  <a:pt x="10714" y="7198"/>
                  <a:pt x="10714" y="7216"/>
                  <a:pt x="10704" y="7216"/>
                </a:cubicBezTo>
                <a:cubicBezTo>
                  <a:pt x="10704" y="7216"/>
                  <a:pt x="10703" y="7216"/>
                  <a:pt x="10703" y="7216"/>
                </a:cubicBezTo>
                <a:cubicBezTo>
                  <a:pt x="10644" y="7215"/>
                  <a:pt x="10586" y="7215"/>
                  <a:pt x="10527" y="7215"/>
                </a:cubicBezTo>
                <a:cubicBezTo>
                  <a:pt x="10170" y="7215"/>
                  <a:pt x="9812" y="7234"/>
                  <a:pt x="9455" y="7238"/>
                </a:cubicBezTo>
                <a:lnTo>
                  <a:pt x="9344" y="7238"/>
                </a:lnTo>
                <a:cubicBezTo>
                  <a:pt x="9215" y="7215"/>
                  <a:pt x="9087" y="7193"/>
                  <a:pt x="8958" y="7173"/>
                </a:cubicBezTo>
                <a:close/>
                <a:moveTo>
                  <a:pt x="8115" y="7257"/>
                </a:moveTo>
                <a:cubicBezTo>
                  <a:pt x="8219" y="7277"/>
                  <a:pt x="8323" y="7302"/>
                  <a:pt x="8425" y="7332"/>
                </a:cubicBezTo>
                <a:cubicBezTo>
                  <a:pt x="8584" y="7377"/>
                  <a:pt x="8739" y="7443"/>
                  <a:pt x="8883" y="7525"/>
                </a:cubicBezTo>
                <a:cubicBezTo>
                  <a:pt x="8950" y="7567"/>
                  <a:pt x="9014" y="7614"/>
                  <a:pt x="9074" y="7666"/>
                </a:cubicBezTo>
                <a:cubicBezTo>
                  <a:pt x="9163" y="7743"/>
                  <a:pt x="9243" y="7830"/>
                  <a:pt x="9322" y="7914"/>
                </a:cubicBezTo>
                <a:cubicBezTo>
                  <a:pt x="9327" y="7919"/>
                  <a:pt x="9327" y="7926"/>
                  <a:pt x="9322" y="7929"/>
                </a:cubicBezTo>
                <a:cubicBezTo>
                  <a:pt x="9321" y="7932"/>
                  <a:pt x="9318" y="7933"/>
                  <a:pt x="9315" y="7933"/>
                </a:cubicBezTo>
                <a:cubicBezTo>
                  <a:pt x="9312" y="7933"/>
                  <a:pt x="9309" y="7932"/>
                  <a:pt x="9307" y="7929"/>
                </a:cubicBezTo>
                <a:cubicBezTo>
                  <a:pt x="9235" y="7867"/>
                  <a:pt x="9161" y="7803"/>
                  <a:pt x="9084" y="7743"/>
                </a:cubicBezTo>
                <a:cubicBezTo>
                  <a:pt x="9010" y="7683"/>
                  <a:pt x="8932" y="7629"/>
                  <a:pt x="8848" y="7582"/>
                </a:cubicBezTo>
                <a:cubicBezTo>
                  <a:pt x="8708" y="7501"/>
                  <a:pt x="8561" y="7438"/>
                  <a:pt x="8407" y="7392"/>
                </a:cubicBezTo>
                <a:cubicBezTo>
                  <a:pt x="8246" y="7342"/>
                  <a:pt x="8079" y="7305"/>
                  <a:pt x="7912" y="7270"/>
                </a:cubicBezTo>
                <a:cubicBezTo>
                  <a:pt x="7979" y="7265"/>
                  <a:pt x="8046" y="7260"/>
                  <a:pt x="8113" y="7257"/>
                </a:cubicBezTo>
                <a:close/>
                <a:moveTo>
                  <a:pt x="5877" y="8496"/>
                </a:moveTo>
                <a:cubicBezTo>
                  <a:pt x="5897" y="8499"/>
                  <a:pt x="5919" y="8503"/>
                  <a:pt x="5943" y="8506"/>
                </a:cubicBezTo>
                <a:cubicBezTo>
                  <a:pt x="5944" y="8506"/>
                  <a:pt x="5946" y="8507"/>
                  <a:pt x="5948" y="8507"/>
                </a:cubicBezTo>
                <a:cubicBezTo>
                  <a:pt x="5953" y="8507"/>
                  <a:pt x="5959" y="8505"/>
                  <a:pt x="5964" y="8501"/>
                </a:cubicBezTo>
                <a:cubicBezTo>
                  <a:pt x="6149" y="8550"/>
                  <a:pt x="6332" y="8607"/>
                  <a:pt x="6510" y="8672"/>
                </a:cubicBezTo>
                <a:cubicBezTo>
                  <a:pt x="6865" y="8808"/>
                  <a:pt x="7209" y="8974"/>
                  <a:pt x="7551" y="9133"/>
                </a:cubicBezTo>
                <a:cubicBezTo>
                  <a:pt x="7558" y="9137"/>
                  <a:pt x="7559" y="9143"/>
                  <a:pt x="7556" y="9150"/>
                </a:cubicBezTo>
                <a:cubicBezTo>
                  <a:pt x="7555" y="9154"/>
                  <a:pt x="7550" y="9157"/>
                  <a:pt x="7545" y="9157"/>
                </a:cubicBezTo>
                <a:cubicBezTo>
                  <a:pt x="7543" y="9157"/>
                  <a:pt x="7542" y="9157"/>
                  <a:pt x="7541" y="9157"/>
                </a:cubicBezTo>
                <a:cubicBezTo>
                  <a:pt x="7128" y="8971"/>
                  <a:pt x="6709" y="8786"/>
                  <a:pt x="6281" y="8634"/>
                </a:cubicBezTo>
                <a:cubicBezTo>
                  <a:pt x="6147" y="8587"/>
                  <a:pt x="6013" y="8538"/>
                  <a:pt x="5877" y="8496"/>
                </a:cubicBezTo>
                <a:close/>
                <a:moveTo>
                  <a:pt x="9371" y="0"/>
                </a:moveTo>
                <a:cubicBezTo>
                  <a:pt x="8972" y="0"/>
                  <a:pt x="8644" y="682"/>
                  <a:pt x="8479" y="950"/>
                </a:cubicBezTo>
                <a:cubicBezTo>
                  <a:pt x="7927" y="1839"/>
                  <a:pt x="7487" y="2765"/>
                  <a:pt x="6759" y="3526"/>
                </a:cubicBezTo>
                <a:cubicBezTo>
                  <a:pt x="6421" y="3669"/>
                  <a:pt x="6087" y="3825"/>
                  <a:pt x="5760" y="3996"/>
                </a:cubicBezTo>
                <a:cubicBezTo>
                  <a:pt x="5572" y="4095"/>
                  <a:pt x="5387" y="4197"/>
                  <a:pt x="5205" y="4306"/>
                </a:cubicBezTo>
                <a:cubicBezTo>
                  <a:pt x="6055" y="3551"/>
                  <a:pt x="6808" y="2498"/>
                  <a:pt x="7180" y="1446"/>
                </a:cubicBezTo>
                <a:cubicBezTo>
                  <a:pt x="7214" y="1353"/>
                  <a:pt x="7244" y="1257"/>
                  <a:pt x="7274" y="1161"/>
                </a:cubicBezTo>
                <a:cubicBezTo>
                  <a:pt x="7317" y="1024"/>
                  <a:pt x="7546" y="102"/>
                  <a:pt x="7210" y="102"/>
                </a:cubicBezTo>
                <a:cubicBezTo>
                  <a:pt x="7190" y="102"/>
                  <a:pt x="7167" y="106"/>
                  <a:pt x="7142" y="113"/>
                </a:cubicBezTo>
                <a:cubicBezTo>
                  <a:pt x="6689" y="246"/>
                  <a:pt x="6493" y="1056"/>
                  <a:pt x="6367" y="1430"/>
                </a:cubicBezTo>
                <a:cubicBezTo>
                  <a:pt x="6013" y="2480"/>
                  <a:pt x="5636" y="3652"/>
                  <a:pt x="4874" y="4499"/>
                </a:cubicBezTo>
                <a:lnTo>
                  <a:pt x="4883" y="4501"/>
                </a:lnTo>
                <a:cubicBezTo>
                  <a:pt x="4544" y="4714"/>
                  <a:pt x="4217" y="4940"/>
                  <a:pt x="3900" y="5183"/>
                </a:cubicBezTo>
                <a:cubicBezTo>
                  <a:pt x="3916" y="5162"/>
                  <a:pt x="3933" y="5140"/>
                  <a:pt x="3948" y="5118"/>
                </a:cubicBezTo>
                <a:cubicBezTo>
                  <a:pt x="3942" y="5111"/>
                  <a:pt x="3940" y="5101"/>
                  <a:pt x="3943" y="5093"/>
                </a:cubicBezTo>
                <a:cubicBezTo>
                  <a:pt x="3958" y="5063"/>
                  <a:pt x="3975" y="5037"/>
                  <a:pt x="3989" y="5009"/>
                </a:cubicBezTo>
                <a:cubicBezTo>
                  <a:pt x="4108" y="4751"/>
                  <a:pt x="4203" y="4484"/>
                  <a:pt x="4306" y="4219"/>
                </a:cubicBezTo>
                <a:cubicBezTo>
                  <a:pt x="4383" y="4024"/>
                  <a:pt x="4448" y="3827"/>
                  <a:pt x="4502" y="3624"/>
                </a:cubicBezTo>
                <a:cubicBezTo>
                  <a:pt x="4599" y="3244"/>
                  <a:pt x="4670" y="2860"/>
                  <a:pt x="4733" y="2475"/>
                </a:cubicBezTo>
                <a:cubicBezTo>
                  <a:pt x="4829" y="1894"/>
                  <a:pt x="4903" y="1311"/>
                  <a:pt x="4978" y="729"/>
                </a:cubicBezTo>
                <a:cubicBezTo>
                  <a:pt x="4978" y="726"/>
                  <a:pt x="4980" y="723"/>
                  <a:pt x="4983" y="723"/>
                </a:cubicBezTo>
                <a:cubicBezTo>
                  <a:pt x="4984" y="723"/>
                  <a:pt x="4984" y="723"/>
                  <a:pt x="4985" y="724"/>
                </a:cubicBezTo>
                <a:cubicBezTo>
                  <a:pt x="4988" y="724"/>
                  <a:pt x="4992" y="727"/>
                  <a:pt x="4992" y="730"/>
                </a:cubicBezTo>
                <a:cubicBezTo>
                  <a:pt x="4940" y="1217"/>
                  <a:pt x="4894" y="1705"/>
                  <a:pt x="4826" y="2191"/>
                </a:cubicBezTo>
                <a:cubicBezTo>
                  <a:pt x="4757" y="2676"/>
                  <a:pt x="4659" y="3157"/>
                  <a:pt x="4534" y="3632"/>
                </a:cubicBezTo>
                <a:cubicBezTo>
                  <a:pt x="4493" y="3786"/>
                  <a:pt x="4443" y="3936"/>
                  <a:pt x="4388" y="4083"/>
                </a:cubicBezTo>
                <a:cubicBezTo>
                  <a:pt x="4270" y="4392"/>
                  <a:pt x="4114" y="4685"/>
                  <a:pt x="4014" y="5001"/>
                </a:cubicBezTo>
                <a:cubicBezTo>
                  <a:pt x="4009" y="5014"/>
                  <a:pt x="4007" y="5026"/>
                  <a:pt x="4004" y="5039"/>
                </a:cubicBezTo>
                <a:cubicBezTo>
                  <a:pt x="4618" y="4165"/>
                  <a:pt x="5091" y="3104"/>
                  <a:pt x="5203" y="2072"/>
                </a:cubicBezTo>
                <a:cubicBezTo>
                  <a:pt x="5216" y="1950"/>
                  <a:pt x="5228" y="1826"/>
                  <a:pt x="5233" y="1703"/>
                </a:cubicBezTo>
                <a:cubicBezTo>
                  <a:pt x="5238" y="1598"/>
                  <a:pt x="5212" y="614"/>
                  <a:pt x="4906" y="614"/>
                </a:cubicBezTo>
                <a:cubicBezTo>
                  <a:pt x="4874" y="614"/>
                  <a:pt x="4839" y="624"/>
                  <a:pt x="4800" y="648"/>
                </a:cubicBezTo>
                <a:cubicBezTo>
                  <a:pt x="4405" y="891"/>
                  <a:pt x="4359" y="1601"/>
                  <a:pt x="4316" y="2007"/>
                </a:cubicBezTo>
                <a:cubicBezTo>
                  <a:pt x="4200" y="3070"/>
                  <a:pt x="4302" y="4201"/>
                  <a:pt x="3866" y="5209"/>
                </a:cubicBezTo>
                <a:cubicBezTo>
                  <a:pt x="3462" y="5521"/>
                  <a:pt x="3078" y="5861"/>
                  <a:pt x="2717" y="6223"/>
                </a:cubicBezTo>
                <a:lnTo>
                  <a:pt x="2732" y="6183"/>
                </a:lnTo>
                <a:cubicBezTo>
                  <a:pt x="2833" y="5903"/>
                  <a:pt x="2934" y="5618"/>
                  <a:pt x="3019" y="5331"/>
                </a:cubicBezTo>
                <a:cubicBezTo>
                  <a:pt x="3106" y="5034"/>
                  <a:pt x="3177" y="4736"/>
                  <a:pt x="3205" y="4432"/>
                </a:cubicBezTo>
                <a:cubicBezTo>
                  <a:pt x="3220" y="4269"/>
                  <a:pt x="3220" y="4107"/>
                  <a:pt x="3205" y="3944"/>
                </a:cubicBezTo>
                <a:cubicBezTo>
                  <a:pt x="3187" y="3701"/>
                  <a:pt x="3147" y="3459"/>
                  <a:pt x="3125" y="3219"/>
                </a:cubicBezTo>
                <a:cubicBezTo>
                  <a:pt x="3125" y="3216"/>
                  <a:pt x="3121" y="3213"/>
                  <a:pt x="3118" y="3213"/>
                </a:cubicBezTo>
                <a:cubicBezTo>
                  <a:pt x="3113" y="3214"/>
                  <a:pt x="3111" y="3218"/>
                  <a:pt x="3111" y="3221"/>
                </a:cubicBezTo>
                <a:cubicBezTo>
                  <a:pt x="3130" y="3499"/>
                  <a:pt x="3170" y="3785"/>
                  <a:pt x="3182" y="4068"/>
                </a:cubicBezTo>
                <a:cubicBezTo>
                  <a:pt x="3187" y="4187"/>
                  <a:pt x="3185" y="4308"/>
                  <a:pt x="3175" y="4429"/>
                </a:cubicBezTo>
                <a:cubicBezTo>
                  <a:pt x="3143" y="4731"/>
                  <a:pt x="3081" y="5031"/>
                  <a:pt x="2991" y="5323"/>
                </a:cubicBezTo>
                <a:cubicBezTo>
                  <a:pt x="2892" y="5651"/>
                  <a:pt x="2766" y="5975"/>
                  <a:pt x="2647" y="6295"/>
                </a:cubicBezTo>
                <a:cubicBezTo>
                  <a:pt x="2588" y="6354"/>
                  <a:pt x="2533" y="6415"/>
                  <a:pt x="2476" y="6475"/>
                </a:cubicBezTo>
                <a:cubicBezTo>
                  <a:pt x="2221" y="6750"/>
                  <a:pt x="1983" y="7037"/>
                  <a:pt x="1759" y="7339"/>
                </a:cubicBezTo>
                <a:cubicBezTo>
                  <a:pt x="1761" y="7297"/>
                  <a:pt x="1761" y="7262"/>
                  <a:pt x="1763" y="7253"/>
                </a:cubicBezTo>
                <a:lnTo>
                  <a:pt x="1763" y="7154"/>
                </a:lnTo>
                <a:lnTo>
                  <a:pt x="1758" y="6659"/>
                </a:lnTo>
                <a:cubicBezTo>
                  <a:pt x="1741" y="6366"/>
                  <a:pt x="1754" y="6072"/>
                  <a:pt x="1744" y="5779"/>
                </a:cubicBezTo>
                <a:cubicBezTo>
                  <a:pt x="1741" y="5653"/>
                  <a:pt x="1729" y="5526"/>
                  <a:pt x="1713" y="5401"/>
                </a:cubicBezTo>
                <a:cubicBezTo>
                  <a:pt x="1697" y="5304"/>
                  <a:pt x="1677" y="5207"/>
                  <a:pt x="1649" y="5111"/>
                </a:cubicBezTo>
                <a:cubicBezTo>
                  <a:pt x="1609" y="4970"/>
                  <a:pt x="1560" y="4831"/>
                  <a:pt x="1513" y="4689"/>
                </a:cubicBezTo>
                <a:cubicBezTo>
                  <a:pt x="1513" y="4685"/>
                  <a:pt x="1508" y="4684"/>
                  <a:pt x="1505" y="4684"/>
                </a:cubicBezTo>
                <a:cubicBezTo>
                  <a:pt x="1501" y="4685"/>
                  <a:pt x="1500" y="4690"/>
                  <a:pt x="1500" y="4694"/>
                </a:cubicBezTo>
                <a:cubicBezTo>
                  <a:pt x="1541" y="4836"/>
                  <a:pt x="1588" y="4975"/>
                  <a:pt x="1625" y="5118"/>
                </a:cubicBezTo>
                <a:cubicBezTo>
                  <a:pt x="1650" y="5212"/>
                  <a:pt x="1669" y="5309"/>
                  <a:pt x="1681" y="5405"/>
                </a:cubicBezTo>
                <a:cubicBezTo>
                  <a:pt x="1694" y="5531"/>
                  <a:pt x="1701" y="5655"/>
                  <a:pt x="1701" y="5781"/>
                </a:cubicBezTo>
                <a:cubicBezTo>
                  <a:pt x="1701" y="6074"/>
                  <a:pt x="1674" y="6368"/>
                  <a:pt x="1679" y="6661"/>
                </a:cubicBezTo>
                <a:lnTo>
                  <a:pt x="1676" y="7246"/>
                </a:lnTo>
                <a:cubicBezTo>
                  <a:pt x="1676" y="7262"/>
                  <a:pt x="1669" y="7332"/>
                  <a:pt x="1667" y="7406"/>
                </a:cubicBezTo>
                <a:lnTo>
                  <a:pt x="1667" y="7468"/>
                </a:lnTo>
                <a:cubicBezTo>
                  <a:pt x="1639" y="7510"/>
                  <a:pt x="1610" y="7552"/>
                  <a:pt x="1582" y="7594"/>
                </a:cubicBezTo>
                <a:cubicBezTo>
                  <a:pt x="1563" y="7620"/>
                  <a:pt x="1545" y="7646"/>
                  <a:pt x="1526" y="7672"/>
                </a:cubicBezTo>
                <a:cubicBezTo>
                  <a:pt x="1496" y="7719"/>
                  <a:pt x="1464" y="7766"/>
                  <a:pt x="1434" y="7815"/>
                </a:cubicBezTo>
                <a:cubicBezTo>
                  <a:pt x="1142" y="8286"/>
                  <a:pt x="897" y="8785"/>
                  <a:pt x="703" y="9303"/>
                </a:cubicBezTo>
                <a:cubicBezTo>
                  <a:pt x="698" y="9318"/>
                  <a:pt x="691" y="9333"/>
                  <a:pt x="686" y="9348"/>
                </a:cubicBezTo>
                <a:lnTo>
                  <a:pt x="659" y="9091"/>
                </a:lnTo>
                <a:lnTo>
                  <a:pt x="584" y="8296"/>
                </a:lnTo>
                <a:cubicBezTo>
                  <a:pt x="572" y="8211"/>
                  <a:pt x="555" y="8127"/>
                  <a:pt x="533" y="8043"/>
                </a:cubicBezTo>
                <a:cubicBezTo>
                  <a:pt x="485" y="7850"/>
                  <a:pt x="418" y="7664"/>
                  <a:pt x="377" y="7470"/>
                </a:cubicBezTo>
                <a:cubicBezTo>
                  <a:pt x="315" y="7199"/>
                  <a:pt x="265" y="6933"/>
                  <a:pt x="193" y="6669"/>
                </a:cubicBezTo>
                <a:cubicBezTo>
                  <a:pt x="146" y="6493"/>
                  <a:pt x="87" y="6321"/>
                  <a:pt x="17" y="6153"/>
                </a:cubicBezTo>
                <a:cubicBezTo>
                  <a:pt x="16" y="6149"/>
                  <a:pt x="12" y="6147"/>
                  <a:pt x="9" y="6147"/>
                </a:cubicBezTo>
                <a:cubicBezTo>
                  <a:pt x="8" y="6147"/>
                  <a:pt x="6" y="6147"/>
                  <a:pt x="5" y="6148"/>
                </a:cubicBezTo>
                <a:cubicBezTo>
                  <a:pt x="2" y="6150"/>
                  <a:pt x="0" y="6155"/>
                  <a:pt x="2" y="6158"/>
                </a:cubicBezTo>
                <a:cubicBezTo>
                  <a:pt x="65" y="6327"/>
                  <a:pt x="117" y="6502"/>
                  <a:pt x="158" y="6680"/>
                </a:cubicBezTo>
                <a:cubicBezTo>
                  <a:pt x="221" y="6943"/>
                  <a:pt x="267" y="7211"/>
                  <a:pt x="320" y="7481"/>
                </a:cubicBezTo>
                <a:lnTo>
                  <a:pt x="527" y="8305"/>
                </a:lnTo>
                <a:lnTo>
                  <a:pt x="609" y="9096"/>
                </a:lnTo>
                <a:lnTo>
                  <a:pt x="644" y="9405"/>
                </a:lnTo>
                <a:cubicBezTo>
                  <a:pt x="647" y="9412"/>
                  <a:pt x="652" y="9417"/>
                  <a:pt x="659" y="9420"/>
                </a:cubicBezTo>
                <a:cubicBezTo>
                  <a:pt x="654" y="9432"/>
                  <a:pt x="651" y="9442"/>
                  <a:pt x="646" y="9454"/>
                </a:cubicBezTo>
                <a:cubicBezTo>
                  <a:pt x="627" y="9502"/>
                  <a:pt x="612" y="9553"/>
                  <a:pt x="594" y="9603"/>
                </a:cubicBezTo>
                <a:cubicBezTo>
                  <a:pt x="312" y="10420"/>
                  <a:pt x="124" y="11275"/>
                  <a:pt x="5" y="12084"/>
                </a:cubicBezTo>
                <a:cubicBezTo>
                  <a:pt x="3" y="12097"/>
                  <a:pt x="12" y="12109"/>
                  <a:pt x="24" y="12111"/>
                </a:cubicBezTo>
                <a:cubicBezTo>
                  <a:pt x="25" y="12111"/>
                  <a:pt x="26" y="12111"/>
                  <a:pt x="27" y="12111"/>
                </a:cubicBezTo>
                <a:cubicBezTo>
                  <a:pt x="39" y="12111"/>
                  <a:pt x="49" y="12103"/>
                  <a:pt x="50" y="12092"/>
                </a:cubicBezTo>
                <a:cubicBezTo>
                  <a:pt x="174" y="11425"/>
                  <a:pt x="346" y="10769"/>
                  <a:pt x="564" y="10126"/>
                </a:cubicBezTo>
                <a:cubicBezTo>
                  <a:pt x="570" y="10123"/>
                  <a:pt x="577" y="10120"/>
                  <a:pt x="580" y="10115"/>
                </a:cubicBezTo>
                <a:cubicBezTo>
                  <a:pt x="631" y="10058"/>
                  <a:pt x="644" y="9980"/>
                  <a:pt x="678" y="9917"/>
                </a:cubicBezTo>
                <a:cubicBezTo>
                  <a:pt x="996" y="9304"/>
                  <a:pt x="1491" y="8899"/>
                  <a:pt x="2093" y="8647"/>
                </a:cubicBezTo>
                <a:lnTo>
                  <a:pt x="2105" y="8649"/>
                </a:lnTo>
                <a:cubicBezTo>
                  <a:pt x="2360" y="8684"/>
                  <a:pt x="2588" y="8768"/>
                  <a:pt x="2804" y="8875"/>
                </a:cubicBezTo>
                <a:cubicBezTo>
                  <a:pt x="3043" y="8996"/>
                  <a:pt x="3269" y="9135"/>
                  <a:pt x="3485" y="9291"/>
                </a:cubicBezTo>
                <a:cubicBezTo>
                  <a:pt x="3487" y="9292"/>
                  <a:pt x="3489" y="9292"/>
                  <a:pt x="3490" y="9292"/>
                </a:cubicBezTo>
                <a:cubicBezTo>
                  <a:pt x="3496" y="9292"/>
                  <a:pt x="3501" y="9285"/>
                  <a:pt x="3495" y="9279"/>
                </a:cubicBezTo>
                <a:cubicBezTo>
                  <a:pt x="3234" y="9071"/>
                  <a:pt x="2976" y="8877"/>
                  <a:pt x="2685" y="8749"/>
                </a:cubicBezTo>
                <a:cubicBezTo>
                  <a:pt x="2556" y="8692"/>
                  <a:pt x="2420" y="8650"/>
                  <a:pt x="2281" y="8625"/>
                </a:cubicBezTo>
                <a:cubicBezTo>
                  <a:pt x="2249" y="8618"/>
                  <a:pt x="2219" y="8613"/>
                  <a:pt x="2186" y="8608"/>
                </a:cubicBezTo>
                <a:cubicBezTo>
                  <a:pt x="2226" y="8593"/>
                  <a:pt x="2268" y="8578"/>
                  <a:pt x="2308" y="8565"/>
                </a:cubicBezTo>
                <a:cubicBezTo>
                  <a:pt x="2659" y="8444"/>
                  <a:pt x="3036" y="8375"/>
                  <a:pt x="3432" y="8345"/>
                </a:cubicBezTo>
                <a:cubicBezTo>
                  <a:pt x="3888" y="8605"/>
                  <a:pt x="4195" y="9247"/>
                  <a:pt x="4465" y="9640"/>
                </a:cubicBezTo>
                <a:cubicBezTo>
                  <a:pt x="4606" y="9844"/>
                  <a:pt x="4805" y="10224"/>
                  <a:pt x="5099" y="10224"/>
                </a:cubicBezTo>
                <a:cubicBezTo>
                  <a:pt x="5103" y="10224"/>
                  <a:pt x="5107" y="10224"/>
                  <a:pt x="5111" y="10224"/>
                </a:cubicBezTo>
                <a:cubicBezTo>
                  <a:pt x="5468" y="10214"/>
                  <a:pt x="5109" y="9598"/>
                  <a:pt x="5039" y="9491"/>
                </a:cubicBezTo>
                <a:cubicBezTo>
                  <a:pt x="4987" y="9408"/>
                  <a:pt x="4955" y="9360"/>
                  <a:pt x="4899" y="9281"/>
                </a:cubicBezTo>
                <a:cubicBezTo>
                  <a:pt x="4606" y="8867"/>
                  <a:pt x="4190" y="8551"/>
                  <a:pt x="3712" y="8380"/>
                </a:cubicBezTo>
                <a:lnTo>
                  <a:pt x="3712" y="8380"/>
                </a:lnTo>
                <a:cubicBezTo>
                  <a:pt x="3851" y="8474"/>
                  <a:pt x="3985" y="8575"/>
                  <a:pt x="4114" y="8682"/>
                </a:cubicBezTo>
                <a:cubicBezTo>
                  <a:pt x="4235" y="8783"/>
                  <a:pt x="4344" y="8894"/>
                  <a:pt x="4443" y="9016"/>
                </a:cubicBezTo>
                <a:cubicBezTo>
                  <a:pt x="4490" y="9076"/>
                  <a:pt x="4534" y="9138"/>
                  <a:pt x="4572" y="9204"/>
                </a:cubicBezTo>
                <a:cubicBezTo>
                  <a:pt x="4663" y="9355"/>
                  <a:pt x="4738" y="9514"/>
                  <a:pt x="4831" y="9663"/>
                </a:cubicBezTo>
                <a:cubicBezTo>
                  <a:pt x="4836" y="9670"/>
                  <a:pt x="4834" y="9680"/>
                  <a:pt x="4826" y="9685"/>
                </a:cubicBezTo>
                <a:cubicBezTo>
                  <a:pt x="4823" y="9686"/>
                  <a:pt x="4821" y="9687"/>
                  <a:pt x="4818" y="9687"/>
                </a:cubicBezTo>
                <a:cubicBezTo>
                  <a:pt x="4814" y="9687"/>
                  <a:pt x="4809" y="9685"/>
                  <a:pt x="4805" y="9680"/>
                </a:cubicBezTo>
                <a:lnTo>
                  <a:pt x="4391" y="9055"/>
                </a:lnTo>
                <a:cubicBezTo>
                  <a:pt x="4296" y="8937"/>
                  <a:pt x="4190" y="8828"/>
                  <a:pt x="4074" y="8729"/>
                </a:cubicBezTo>
                <a:cubicBezTo>
                  <a:pt x="3910" y="8588"/>
                  <a:pt x="3737" y="8457"/>
                  <a:pt x="3558" y="8337"/>
                </a:cubicBezTo>
                <a:lnTo>
                  <a:pt x="3640" y="8333"/>
                </a:lnTo>
                <a:cubicBezTo>
                  <a:pt x="3749" y="8329"/>
                  <a:pt x="3858" y="8327"/>
                  <a:pt x="3967" y="8327"/>
                </a:cubicBezTo>
                <a:cubicBezTo>
                  <a:pt x="4185" y="8327"/>
                  <a:pt x="4402" y="8336"/>
                  <a:pt x="4619" y="8353"/>
                </a:cubicBezTo>
                <a:cubicBezTo>
                  <a:pt x="4680" y="8382"/>
                  <a:pt x="4742" y="8409"/>
                  <a:pt x="4802" y="8439"/>
                </a:cubicBezTo>
                <a:cubicBezTo>
                  <a:pt x="4839" y="8457"/>
                  <a:pt x="4878" y="8478"/>
                  <a:pt x="4916" y="8498"/>
                </a:cubicBezTo>
                <a:cubicBezTo>
                  <a:pt x="5012" y="8548"/>
                  <a:pt x="5104" y="8607"/>
                  <a:pt x="5190" y="8674"/>
                </a:cubicBezTo>
                <a:cubicBezTo>
                  <a:pt x="5304" y="8763"/>
                  <a:pt x="5411" y="8863"/>
                  <a:pt x="5508" y="8971"/>
                </a:cubicBezTo>
                <a:cubicBezTo>
                  <a:pt x="5657" y="9132"/>
                  <a:pt x="5798" y="9304"/>
                  <a:pt x="5931" y="9476"/>
                </a:cubicBezTo>
                <a:cubicBezTo>
                  <a:pt x="5933" y="9479"/>
                  <a:pt x="5937" y="9481"/>
                  <a:pt x="5940" y="9481"/>
                </a:cubicBezTo>
                <a:cubicBezTo>
                  <a:pt x="5949" y="9481"/>
                  <a:pt x="5958" y="9470"/>
                  <a:pt x="5949" y="9460"/>
                </a:cubicBezTo>
                <a:cubicBezTo>
                  <a:pt x="5827" y="9281"/>
                  <a:pt x="5699" y="9095"/>
                  <a:pt x="5553" y="8929"/>
                </a:cubicBezTo>
                <a:cubicBezTo>
                  <a:pt x="5455" y="8818"/>
                  <a:pt x="5345" y="8716"/>
                  <a:pt x="5226" y="8625"/>
                </a:cubicBezTo>
                <a:cubicBezTo>
                  <a:pt x="5138" y="8558"/>
                  <a:pt x="5042" y="8498"/>
                  <a:pt x="4941" y="8447"/>
                </a:cubicBezTo>
                <a:cubicBezTo>
                  <a:pt x="4886" y="8419"/>
                  <a:pt x="4831" y="8392"/>
                  <a:pt x="4774" y="8367"/>
                </a:cubicBezTo>
                <a:lnTo>
                  <a:pt x="4774" y="8367"/>
                </a:lnTo>
                <a:lnTo>
                  <a:pt x="4797" y="8369"/>
                </a:lnTo>
                <a:cubicBezTo>
                  <a:pt x="4933" y="8382"/>
                  <a:pt x="5070" y="8397"/>
                  <a:pt x="5206" y="8414"/>
                </a:cubicBezTo>
                <a:lnTo>
                  <a:pt x="5295" y="8424"/>
                </a:lnTo>
                <a:lnTo>
                  <a:pt x="5309" y="8429"/>
                </a:lnTo>
                <a:cubicBezTo>
                  <a:pt x="5985" y="8587"/>
                  <a:pt x="6562" y="9009"/>
                  <a:pt x="7192" y="9283"/>
                </a:cubicBezTo>
                <a:cubicBezTo>
                  <a:pt x="7342" y="9348"/>
                  <a:pt x="7563" y="9430"/>
                  <a:pt x="7762" y="9430"/>
                </a:cubicBezTo>
                <a:cubicBezTo>
                  <a:pt x="7860" y="9430"/>
                  <a:pt x="7953" y="9409"/>
                  <a:pt x="8029" y="9356"/>
                </a:cubicBezTo>
                <a:cubicBezTo>
                  <a:pt x="8217" y="9222"/>
                  <a:pt x="7514" y="8818"/>
                  <a:pt x="7439" y="8790"/>
                </a:cubicBezTo>
                <a:cubicBezTo>
                  <a:pt x="6919" y="8588"/>
                  <a:pt x="6379" y="8491"/>
                  <a:pt x="5834" y="8417"/>
                </a:cubicBezTo>
                <a:cubicBezTo>
                  <a:pt x="5637" y="8345"/>
                  <a:pt x="5438" y="8286"/>
                  <a:pt x="5235" y="8239"/>
                </a:cubicBezTo>
                <a:cubicBezTo>
                  <a:pt x="4893" y="8164"/>
                  <a:pt x="4544" y="8119"/>
                  <a:pt x="4193" y="8104"/>
                </a:cubicBezTo>
                <a:cubicBezTo>
                  <a:pt x="4418" y="8065"/>
                  <a:pt x="4649" y="8018"/>
                  <a:pt x="4884" y="7971"/>
                </a:cubicBezTo>
                <a:cubicBezTo>
                  <a:pt x="5203" y="7907"/>
                  <a:pt x="5525" y="7839"/>
                  <a:pt x="5842" y="7761"/>
                </a:cubicBezTo>
                <a:cubicBezTo>
                  <a:pt x="6089" y="7701"/>
                  <a:pt x="6332" y="7636"/>
                  <a:pt x="6570" y="7570"/>
                </a:cubicBezTo>
                <a:lnTo>
                  <a:pt x="6697" y="7537"/>
                </a:lnTo>
                <a:cubicBezTo>
                  <a:pt x="6880" y="7582"/>
                  <a:pt x="7060" y="7644"/>
                  <a:pt x="7239" y="7708"/>
                </a:cubicBezTo>
                <a:cubicBezTo>
                  <a:pt x="7434" y="7778"/>
                  <a:pt x="7628" y="7852"/>
                  <a:pt x="7816" y="7931"/>
                </a:cubicBezTo>
                <a:cubicBezTo>
                  <a:pt x="7818" y="7931"/>
                  <a:pt x="7819" y="7932"/>
                  <a:pt x="7821" y="7932"/>
                </a:cubicBezTo>
                <a:cubicBezTo>
                  <a:pt x="7831" y="7932"/>
                  <a:pt x="7836" y="7917"/>
                  <a:pt x="7825" y="7912"/>
                </a:cubicBezTo>
                <a:cubicBezTo>
                  <a:pt x="7603" y="7805"/>
                  <a:pt x="7377" y="7696"/>
                  <a:pt x="7142" y="7612"/>
                </a:cubicBezTo>
                <a:cubicBezTo>
                  <a:pt x="7028" y="7570"/>
                  <a:pt x="6912" y="7538"/>
                  <a:pt x="6796" y="7510"/>
                </a:cubicBezTo>
                <a:lnTo>
                  <a:pt x="6855" y="7493"/>
                </a:lnTo>
                <a:cubicBezTo>
                  <a:pt x="6993" y="7456"/>
                  <a:pt x="7128" y="7421"/>
                  <a:pt x="7259" y="7386"/>
                </a:cubicBezTo>
                <a:cubicBezTo>
                  <a:pt x="7383" y="7354"/>
                  <a:pt x="7511" y="7327"/>
                  <a:pt x="7638" y="7307"/>
                </a:cubicBezTo>
                <a:cubicBezTo>
                  <a:pt x="8011" y="7416"/>
                  <a:pt x="8363" y="7607"/>
                  <a:pt x="8683" y="7813"/>
                </a:cubicBezTo>
                <a:cubicBezTo>
                  <a:pt x="8897" y="7951"/>
                  <a:pt x="9146" y="8207"/>
                  <a:pt x="9422" y="8207"/>
                </a:cubicBezTo>
                <a:cubicBezTo>
                  <a:pt x="9443" y="8207"/>
                  <a:pt x="9464" y="8206"/>
                  <a:pt x="9485" y="8202"/>
                </a:cubicBezTo>
                <a:cubicBezTo>
                  <a:pt x="9824" y="8156"/>
                  <a:pt x="9542" y="7728"/>
                  <a:pt x="9404" y="7632"/>
                </a:cubicBezTo>
                <a:cubicBezTo>
                  <a:pt x="9141" y="7448"/>
                  <a:pt x="8807" y="7324"/>
                  <a:pt x="8474" y="7251"/>
                </a:cubicBezTo>
                <a:lnTo>
                  <a:pt x="8474" y="7251"/>
                </a:lnTo>
                <a:cubicBezTo>
                  <a:pt x="8848" y="7257"/>
                  <a:pt x="9222" y="7292"/>
                  <a:pt x="9607" y="7335"/>
                </a:cubicBezTo>
                <a:lnTo>
                  <a:pt x="9619" y="7335"/>
                </a:lnTo>
                <a:cubicBezTo>
                  <a:pt x="9887" y="7393"/>
                  <a:pt x="10150" y="7447"/>
                  <a:pt x="10423" y="7447"/>
                </a:cubicBezTo>
                <a:cubicBezTo>
                  <a:pt x="10491" y="7447"/>
                  <a:pt x="10560" y="7443"/>
                  <a:pt x="10629" y="7436"/>
                </a:cubicBezTo>
                <a:cubicBezTo>
                  <a:pt x="10782" y="7419"/>
                  <a:pt x="10948" y="7389"/>
                  <a:pt x="11073" y="7295"/>
                </a:cubicBezTo>
                <a:cubicBezTo>
                  <a:pt x="11119" y="7263"/>
                  <a:pt x="11189" y="7211"/>
                  <a:pt x="11162" y="7149"/>
                </a:cubicBezTo>
                <a:cubicBezTo>
                  <a:pt x="11089" y="6975"/>
                  <a:pt x="10844" y="6951"/>
                  <a:pt x="10647" y="6951"/>
                </a:cubicBezTo>
                <a:cubicBezTo>
                  <a:pt x="10585" y="6951"/>
                  <a:pt x="10528" y="6954"/>
                  <a:pt x="10483" y="6955"/>
                </a:cubicBezTo>
                <a:cubicBezTo>
                  <a:pt x="9998" y="6958"/>
                  <a:pt x="9525" y="7074"/>
                  <a:pt x="9047" y="7136"/>
                </a:cubicBezTo>
                <a:cubicBezTo>
                  <a:pt x="8950" y="7147"/>
                  <a:pt x="8851" y="7139"/>
                  <a:pt x="8754" y="7146"/>
                </a:cubicBezTo>
                <a:cubicBezTo>
                  <a:pt x="8616" y="7129"/>
                  <a:pt x="8479" y="7116"/>
                  <a:pt x="8339" y="7107"/>
                </a:cubicBezTo>
                <a:cubicBezTo>
                  <a:pt x="8791" y="7057"/>
                  <a:pt x="9270" y="6849"/>
                  <a:pt x="9616" y="6594"/>
                </a:cubicBezTo>
                <a:cubicBezTo>
                  <a:pt x="9767" y="6485"/>
                  <a:pt x="9894" y="6346"/>
                  <a:pt x="9990" y="6186"/>
                </a:cubicBezTo>
                <a:cubicBezTo>
                  <a:pt x="10003" y="6163"/>
                  <a:pt x="10089" y="6029"/>
                  <a:pt x="10035" y="6012"/>
                </a:cubicBezTo>
                <a:cubicBezTo>
                  <a:pt x="10018" y="6007"/>
                  <a:pt x="10000" y="6005"/>
                  <a:pt x="9981" y="6005"/>
                </a:cubicBezTo>
                <a:cubicBezTo>
                  <a:pt x="9786" y="6005"/>
                  <a:pt x="9522" y="6252"/>
                  <a:pt x="9384" y="6344"/>
                </a:cubicBezTo>
                <a:cubicBezTo>
                  <a:pt x="8938" y="6641"/>
                  <a:pt x="8462" y="6886"/>
                  <a:pt x="7974" y="7101"/>
                </a:cubicBezTo>
                <a:cubicBezTo>
                  <a:pt x="7759" y="7107"/>
                  <a:pt x="7546" y="7129"/>
                  <a:pt x="7336" y="7168"/>
                </a:cubicBezTo>
                <a:cubicBezTo>
                  <a:pt x="7294" y="7174"/>
                  <a:pt x="7254" y="7183"/>
                  <a:pt x="7212" y="7193"/>
                </a:cubicBezTo>
                <a:lnTo>
                  <a:pt x="7135" y="7210"/>
                </a:lnTo>
                <a:cubicBezTo>
                  <a:pt x="7139" y="7208"/>
                  <a:pt x="7142" y="7206"/>
                  <a:pt x="7144" y="7203"/>
                </a:cubicBezTo>
                <a:cubicBezTo>
                  <a:pt x="7249" y="7116"/>
                  <a:pt x="7346" y="7015"/>
                  <a:pt x="7442" y="6929"/>
                </a:cubicBezTo>
                <a:cubicBezTo>
                  <a:pt x="7553" y="6834"/>
                  <a:pt x="7667" y="6742"/>
                  <a:pt x="7778" y="6643"/>
                </a:cubicBezTo>
                <a:cubicBezTo>
                  <a:pt x="7851" y="6577"/>
                  <a:pt x="7922" y="6507"/>
                  <a:pt x="7989" y="6435"/>
                </a:cubicBezTo>
                <a:cubicBezTo>
                  <a:pt x="7997" y="6425"/>
                  <a:pt x="7996" y="6411"/>
                  <a:pt x="7987" y="6403"/>
                </a:cubicBezTo>
                <a:cubicBezTo>
                  <a:pt x="7982" y="6399"/>
                  <a:pt x="7977" y="6397"/>
                  <a:pt x="7971" y="6397"/>
                </a:cubicBezTo>
                <a:cubicBezTo>
                  <a:pt x="7965" y="6397"/>
                  <a:pt x="7960" y="6399"/>
                  <a:pt x="7955" y="6404"/>
                </a:cubicBezTo>
                <a:cubicBezTo>
                  <a:pt x="7890" y="6475"/>
                  <a:pt x="7819" y="6544"/>
                  <a:pt x="7747" y="6609"/>
                </a:cubicBezTo>
                <a:cubicBezTo>
                  <a:pt x="7638" y="6706"/>
                  <a:pt x="7523" y="6799"/>
                  <a:pt x="7412" y="6896"/>
                </a:cubicBezTo>
                <a:cubicBezTo>
                  <a:pt x="7316" y="6980"/>
                  <a:pt x="7219" y="7080"/>
                  <a:pt x="7113" y="7168"/>
                </a:cubicBezTo>
                <a:cubicBezTo>
                  <a:pt x="7085" y="7193"/>
                  <a:pt x="7056" y="7215"/>
                  <a:pt x="7024" y="7236"/>
                </a:cubicBezTo>
                <a:lnTo>
                  <a:pt x="6863" y="7273"/>
                </a:lnTo>
                <a:cubicBezTo>
                  <a:pt x="6442" y="7371"/>
                  <a:pt x="5995" y="7475"/>
                  <a:pt x="5547" y="7587"/>
                </a:cubicBezTo>
                <a:cubicBezTo>
                  <a:pt x="5176" y="7681"/>
                  <a:pt x="4805" y="7785"/>
                  <a:pt x="4446" y="7872"/>
                </a:cubicBezTo>
                <a:cubicBezTo>
                  <a:pt x="4121" y="7951"/>
                  <a:pt x="3806" y="8018"/>
                  <a:pt x="3509" y="8075"/>
                </a:cubicBezTo>
                <a:lnTo>
                  <a:pt x="3494" y="8078"/>
                </a:lnTo>
                <a:cubicBezTo>
                  <a:pt x="3469" y="8083"/>
                  <a:pt x="3442" y="8087"/>
                  <a:pt x="3417" y="8090"/>
                </a:cubicBezTo>
                <a:lnTo>
                  <a:pt x="3405" y="8090"/>
                </a:lnTo>
                <a:lnTo>
                  <a:pt x="3422" y="8085"/>
                </a:lnTo>
                <a:cubicBezTo>
                  <a:pt x="3482" y="8036"/>
                  <a:pt x="3544" y="7995"/>
                  <a:pt x="3610" y="7956"/>
                </a:cubicBezTo>
                <a:cubicBezTo>
                  <a:pt x="3762" y="7865"/>
                  <a:pt x="3927" y="7797"/>
                  <a:pt x="4093" y="7730"/>
                </a:cubicBezTo>
                <a:cubicBezTo>
                  <a:pt x="4249" y="7667"/>
                  <a:pt x="4405" y="7605"/>
                  <a:pt x="4562" y="7552"/>
                </a:cubicBezTo>
                <a:cubicBezTo>
                  <a:pt x="4668" y="7516"/>
                  <a:pt x="4775" y="7485"/>
                  <a:pt x="4886" y="7459"/>
                </a:cubicBezTo>
                <a:cubicBezTo>
                  <a:pt x="4887" y="7459"/>
                  <a:pt x="4888" y="7459"/>
                  <a:pt x="4889" y="7459"/>
                </a:cubicBezTo>
                <a:cubicBezTo>
                  <a:pt x="4895" y="7459"/>
                  <a:pt x="4901" y="7463"/>
                  <a:pt x="4903" y="7470"/>
                </a:cubicBezTo>
                <a:cubicBezTo>
                  <a:pt x="4904" y="7478"/>
                  <a:pt x="4899" y="7485"/>
                  <a:pt x="4893" y="7488"/>
                </a:cubicBezTo>
                <a:cubicBezTo>
                  <a:pt x="4784" y="7515"/>
                  <a:pt x="4678" y="7547"/>
                  <a:pt x="4572" y="7582"/>
                </a:cubicBezTo>
                <a:cubicBezTo>
                  <a:pt x="4416" y="7637"/>
                  <a:pt x="4260" y="7699"/>
                  <a:pt x="4106" y="7765"/>
                </a:cubicBezTo>
                <a:cubicBezTo>
                  <a:pt x="3943" y="7833"/>
                  <a:pt x="3781" y="7902"/>
                  <a:pt x="3631" y="7993"/>
                </a:cubicBezTo>
                <a:cubicBezTo>
                  <a:pt x="3610" y="8006"/>
                  <a:pt x="3586" y="8021"/>
                  <a:pt x="3564" y="8036"/>
                </a:cubicBezTo>
                <a:cubicBezTo>
                  <a:pt x="4027" y="7887"/>
                  <a:pt x="4507" y="7802"/>
                  <a:pt x="4982" y="7691"/>
                </a:cubicBezTo>
                <a:cubicBezTo>
                  <a:pt x="5143" y="7654"/>
                  <a:pt x="5507" y="7575"/>
                  <a:pt x="5538" y="7366"/>
                </a:cubicBezTo>
                <a:cubicBezTo>
                  <a:pt x="5540" y="7357"/>
                  <a:pt x="5508" y="7344"/>
                  <a:pt x="5500" y="7340"/>
                </a:cubicBezTo>
                <a:cubicBezTo>
                  <a:pt x="5399" y="7304"/>
                  <a:pt x="5289" y="7290"/>
                  <a:pt x="5178" y="7290"/>
                </a:cubicBezTo>
                <a:cubicBezTo>
                  <a:pt x="5046" y="7290"/>
                  <a:pt x="4914" y="7310"/>
                  <a:pt x="4794" y="7340"/>
                </a:cubicBezTo>
                <a:cubicBezTo>
                  <a:pt x="4223" y="7483"/>
                  <a:pt x="3640" y="7760"/>
                  <a:pt x="3187" y="8147"/>
                </a:cubicBezTo>
                <a:cubicBezTo>
                  <a:pt x="2865" y="8189"/>
                  <a:pt x="2548" y="8266"/>
                  <a:pt x="2241" y="8375"/>
                </a:cubicBezTo>
                <a:lnTo>
                  <a:pt x="2234" y="8379"/>
                </a:lnTo>
                <a:cubicBezTo>
                  <a:pt x="2214" y="8385"/>
                  <a:pt x="2196" y="8394"/>
                  <a:pt x="2175" y="8400"/>
                </a:cubicBezTo>
                <a:cubicBezTo>
                  <a:pt x="2236" y="8231"/>
                  <a:pt x="2328" y="8073"/>
                  <a:pt x="2445" y="7936"/>
                </a:cubicBezTo>
                <a:cubicBezTo>
                  <a:pt x="2643" y="7696"/>
                  <a:pt x="2903" y="7491"/>
                  <a:pt x="3128" y="7320"/>
                </a:cubicBezTo>
                <a:cubicBezTo>
                  <a:pt x="3131" y="7318"/>
                  <a:pt x="3134" y="7317"/>
                  <a:pt x="3137" y="7317"/>
                </a:cubicBezTo>
                <a:cubicBezTo>
                  <a:pt x="3141" y="7317"/>
                  <a:pt x="3145" y="7320"/>
                  <a:pt x="3148" y="7324"/>
                </a:cubicBezTo>
                <a:cubicBezTo>
                  <a:pt x="3153" y="7329"/>
                  <a:pt x="3153" y="7339"/>
                  <a:pt x="3147" y="7344"/>
                </a:cubicBezTo>
                <a:cubicBezTo>
                  <a:pt x="2927" y="7516"/>
                  <a:pt x="2674" y="7723"/>
                  <a:pt x="2479" y="7964"/>
                </a:cubicBezTo>
                <a:cubicBezTo>
                  <a:pt x="2375" y="8088"/>
                  <a:pt x="2293" y="8228"/>
                  <a:pt x="2234" y="8379"/>
                </a:cubicBezTo>
                <a:cubicBezTo>
                  <a:pt x="2586" y="8000"/>
                  <a:pt x="3249" y="7533"/>
                  <a:pt x="3249" y="7205"/>
                </a:cubicBezTo>
                <a:cubicBezTo>
                  <a:pt x="3249" y="7155"/>
                  <a:pt x="3225" y="7135"/>
                  <a:pt x="3189" y="7135"/>
                </a:cubicBezTo>
                <a:cubicBezTo>
                  <a:pt x="3070" y="7135"/>
                  <a:pt x="2813" y="7342"/>
                  <a:pt x="2788" y="7362"/>
                </a:cubicBezTo>
                <a:cubicBezTo>
                  <a:pt x="2432" y="7664"/>
                  <a:pt x="2170" y="8060"/>
                  <a:pt x="1983" y="8483"/>
                </a:cubicBezTo>
                <a:cubicBezTo>
                  <a:pt x="1515" y="8696"/>
                  <a:pt x="1114" y="9009"/>
                  <a:pt x="824" y="9434"/>
                </a:cubicBezTo>
                <a:cubicBezTo>
                  <a:pt x="1043" y="8902"/>
                  <a:pt x="1303" y="8392"/>
                  <a:pt x="1612" y="7932"/>
                </a:cubicBezTo>
                <a:cubicBezTo>
                  <a:pt x="1798" y="7647"/>
                  <a:pt x="2001" y="7374"/>
                  <a:pt x="2219" y="7112"/>
                </a:cubicBezTo>
                <a:cubicBezTo>
                  <a:pt x="2246" y="7080"/>
                  <a:pt x="2273" y="7049"/>
                  <a:pt x="2300" y="7017"/>
                </a:cubicBezTo>
                <a:cubicBezTo>
                  <a:pt x="2397" y="6966"/>
                  <a:pt x="2497" y="6921"/>
                  <a:pt x="2600" y="6879"/>
                </a:cubicBezTo>
                <a:cubicBezTo>
                  <a:pt x="2799" y="6797"/>
                  <a:pt x="3004" y="6723"/>
                  <a:pt x="3205" y="6661"/>
                </a:cubicBezTo>
                <a:cubicBezTo>
                  <a:pt x="3546" y="6549"/>
                  <a:pt x="3893" y="6461"/>
                  <a:pt x="4245" y="6398"/>
                </a:cubicBezTo>
                <a:cubicBezTo>
                  <a:pt x="4599" y="6332"/>
                  <a:pt x="4956" y="6290"/>
                  <a:pt x="5314" y="6272"/>
                </a:cubicBezTo>
                <a:cubicBezTo>
                  <a:pt x="5327" y="6270"/>
                  <a:pt x="5337" y="6260"/>
                  <a:pt x="5337" y="6248"/>
                </a:cubicBezTo>
                <a:cubicBezTo>
                  <a:pt x="5335" y="6235"/>
                  <a:pt x="5325" y="6227"/>
                  <a:pt x="5314" y="6227"/>
                </a:cubicBezTo>
                <a:cubicBezTo>
                  <a:pt x="4951" y="6228"/>
                  <a:pt x="4589" y="6255"/>
                  <a:pt x="4230" y="6311"/>
                </a:cubicBezTo>
                <a:cubicBezTo>
                  <a:pt x="3873" y="6369"/>
                  <a:pt x="3519" y="6455"/>
                  <a:pt x="3175" y="6569"/>
                </a:cubicBezTo>
                <a:cubicBezTo>
                  <a:pt x="3007" y="6626"/>
                  <a:pt x="2831" y="6683"/>
                  <a:pt x="2665" y="6757"/>
                </a:cubicBezTo>
                <a:cubicBezTo>
                  <a:pt x="2581" y="6794"/>
                  <a:pt x="2499" y="6836"/>
                  <a:pt x="2420" y="6879"/>
                </a:cubicBezTo>
                <a:lnTo>
                  <a:pt x="2424" y="6876"/>
                </a:lnTo>
                <a:cubicBezTo>
                  <a:pt x="2907" y="6336"/>
                  <a:pt x="3440" y="5844"/>
                  <a:pt x="4017" y="5408"/>
                </a:cubicBezTo>
                <a:lnTo>
                  <a:pt x="4071" y="5368"/>
                </a:lnTo>
                <a:cubicBezTo>
                  <a:pt x="4362" y="5304"/>
                  <a:pt x="4659" y="5272"/>
                  <a:pt x="4957" y="5272"/>
                </a:cubicBezTo>
                <a:cubicBezTo>
                  <a:pt x="4965" y="5272"/>
                  <a:pt x="4972" y="5272"/>
                  <a:pt x="4980" y="5272"/>
                </a:cubicBezTo>
                <a:cubicBezTo>
                  <a:pt x="5542" y="5272"/>
                  <a:pt x="6104" y="5365"/>
                  <a:pt x="6669" y="5472"/>
                </a:cubicBezTo>
                <a:cubicBezTo>
                  <a:pt x="6670" y="5472"/>
                  <a:pt x="6671" y="5472"/>
                  <a:pt x="6672" y="5472"/>
                </a:cubicBezTo>
                <a:cubicBezTo>
                  <a:pt x="6677" y="5472"/>
                  <a:pt x="6683" y="5468"/>
                  <a:pt x="6684" y="5462"/>
                </a:cubicBezTo>
                <a:cubicBezTo>
                  <a:pt x="6686" y="5455"/>
                  <a:pt x="6681" y="5450"/>
                  <a:pt x="6674" y="5448"/>
                </a:cubicBezTo>
                <a:cubicBezTo>
                  <a:pt x="6107" y="5329"/>
                  <a:pt x="5545" y="5222"/>
                  <a:pt x="4980" y="5217"/>
                </a:cubicBezTo>
                <a:cubicBezTo>
                  <a:pt x="4971" y="5217"/>
                  <a:pt x="4962" y="5217"/>
                  <a:pt x="4953" y="5217"/>
                </a:cubicBezTo>
                <a:cubicBezTo>
                  <a:pt x="4714" y="5217"/>
                  <a:pt x="4476" y="5239"/>
                  <a:pt x="4242" y="5281"/>
                </a:cubicBezTo>
                <a:cubicBezTo>
                  <a:pt x="4217" y="5284"/>
                  <a:pt x="4192" y="5289"/>
                  <a:pt x="4168" y="5294"/>
                </a:cubicBezTo>
                <a:cubicBezTo>
                  <a:pt x="4678" y="4920"/>
                  <a:pt x="5215" y="4583"/>
                  <a:pt x="5775" y="4288"/>
                </a:cubicBezTo>
                <a:cubicBezTo>
                  <a:pt x="5779" y="4288"/>
                  <a:pt x="5784" y="4288"/>
                  <a:pt x="5789" y="4288"/>
                </a:cubicBezTo>
                <a:cubicBezTo>
                  <a:pt x="6573" y="4288"/>
                  <a:pt x="7401" y="4714"/>
                  <a:pt x="8081" y="5049"/>
                </a:cubicBezTo>
                <a:cubicBezTo>
                  <a:pt x="8316" y="5165"/>
                  <a:pt x="8541" y="5308"/>
                  <a:pt x="8782" y="5412"/>
                </a:cubicBezTo>
                <a:cubicBezTo>
                  <a:pt x="8838" y="5436"/>
                  <a:pt x="8905" y="5459"/>
                  <a:pt x="8970" y="5459"/>
                </a:cubicBezTo>
                <a:cubicBezTo>
                  <a:pt x="9002" y="5459"/>
                  <a:pt x="9033" y="5454"/>
                  <a:pt x="9062" y="5440"/>
                </a:cubicBezTo>
                <a:cubicBezTo>
                  <a:pt x="9186" y="5381"/>
                  <a:pt x="9049" y="5180"/>
                  <a:pt x="9005" y="5121"/>
                </a:cubicBezTo>
                <a:cubicBezTo>
                  <a:pt x="8801" y="4846"/>
                  <a:pt x="8485" y="4668"/>
                  <a:pt x="8183" y="4524"/>
                </a:cubicBezTo>
                <a:cubicBezTo>
                  <a:pt x="7631" y="4257"/>
                  <a:pt x="7028" y="4119"/>
                  <a:pt x="6418" y="4119"/>
                </a:cubicBezTo>
                <a:cubicBezTo>
                  <a:pt x="6306" y="4119"/>
                  <a:pt x="6193" y="4124"/>
                  <a:pt x="6080" y="4133"/>
                </a:cubicBezTo>
                <a:cubicBezTo>
                  <a:pt x="6451" y="3946"/>
                  <a:pt x="6833" y="3778"/>
                  <a:pt x="7222" y="3632"/>
                </a:cubicBezTo>
                <a:lnTo>
                  <a:pt x="7237" y="3635"/>
                </a:lnTo>
                <a:cubicBezTo>
                  <a:pt x="8135" y="3751"/>
                  <a:pt x="8932" y="4331"/>
                  <a:pt x="9638" y="4850"/>
                </a:cubicBezTo>
                <a:cubicBezTo>
                  <a:pt x="9781" y="4955"/>
                  <a:pt x="10133" y="5293"/>
                  <a:pt x="10394" y="5293"/>
                </a:cubicBezTo>
                <a:cubicBezTo>
                  <a:pt x="10444" y="5293"/>
                  <a:pt x="10491" y="5281"/>
                  <a:pt x="10532" y="5252"/>
                </a:cubicBezTo>
                <a:cubicBezTo>
                  <a:pt x="10619" y="5192"/>
                  <a:pt x="10511" y="5024"/>
                  <a:pt x="10475" y="4972"/>
                </a:cubicBezTo>
                <a:cubicBezTo>
                  <a:pt x="10300" y="4731"/>
                  <a:pt x="10065" y="4521"/>
                  <a:pt x="9827" y="4345"/>
                </a:cubicBezTo>
                <a:cubicBezTo>
                  <a:pt x="9233" y="3909"/>
                  <a:pt x="8554" y="3627"/>
                  <a:pt x="7821" y="3538"/>
                </a:cubicBezTo>
                <a:cubicBezTo>
                  <a:pt x="7736" y="3528"/>
                  <a:pt x="7643" y="3516"/>
                  <a:pt x="7548" y="3511"/>
                </a:cubicBezTo>
                <a:cubicBezTo>
                  <a:pt x="7786" y="3427"/>
                  <a:pt x="8026" y="3352"/>
                  <a:pt x="8266" y="3281"/>
                </a:cubicBezTo>
                <a:cubicBezTo>
                  <a:pt x="8447" y="3229"/>
                  <a:pt x="8626" y="3182"/>
                  <a:pt x="8807" y="3140"/>
                </a:cubicBezTo>
                <a:cubicBezTo>
                  <a:pt x="8843" y="3132"/>
                  <a:pt x="8878" y="3122"/>
                  <a:pt x="8911" y="3115"/>
                </a:cubicBezTo>
                <a:cubicBezTo>
                  <a:pt x="9415" y="3000"/>
                  <a:pt x="9923" y="2919"/>
                  <a:pt x="10436" y="2875"/>
                </a:cubicBezTo>
                <a:cubicBezTo>
                  <a:pt x="10954" y="2943"/>
                  <a:pt x="11441" y="3063"/>
                  <a:pt x="11967" y="3204"/>
                </a:cubicBezTo>
                <a:cubicBezTo>
                  <a:pt x="12364" y="3310"/>
                  <a:pt x="12799" y="3391"/>
                  <a:pt x="13225" y="3391"/>
                </a:cubicBezTo>
                <a:cubicBezTo>
                  <a:pt x="13450" y="3391"/>
                  <a:pt x="13673" y="3368"/>
                  <a:pt x="13886" y="3315"/>
                </a:cubicBezTo>
                <a:cubicBezTo>
                  <a:pt x="14175" y="3244"/>
                  <a:pt x="14534" y="2991"/>
                  <a:pt x="14185" y="2714"/>
                </a:cubicBezTo>
                <a:cubicBezTo>
                  <a:pt x="13874" y="2466"/>
                  <a:pt x="13396" y="2442"/>
                  <a:pt x="12990" y="2442"/>
                </a:cubicBezTo>
                <a:cubicBezTo>
                  <a:pt x="12927" y="2442"/>
                  <a:pt x="12865" y="2442"/>
                  <a:pt x="12806" y="2443"/>
                </a:cubicBezTo>
                <a:cubicBezTo>
                  <a:pt x="11998" y="2449"/>
                  <a:pt x="11169" y="2518"/>
                  <a:pt x="10362" y="2674"/>
                </a:cubicBezTo>
                <a:cubicBezTo>
                  <a:pt x="9829" y="2701"/>
                  <a:pt x="9297" y="2773"/>
                  <a:pt x="8776" y="2887"/>
                </a:cubicBezTo>
                <a:cubicBezTo>
                  <a:pt x="9217" y="2609"/>
                  <a:pt x="9705" y="2394"/>
                  <a:pt x="10153" y="2127"/>
                </a:cubicBezTo>
                <a:cubicBezTo>
                  <a:pt x="10624" y="1847"/>
                  <a:pt x="11196" y="1557"/>
                  <a:pt x="11523" y="1099"/>
                </a:cubicBezTo>
                <a:cubicBezTo>
                  <a:pt x="11670" y="894"/>
                  <a:pt x="11849" y="450"/>
                  <a:pt x="11512" y="450"/>
                </a:cubicBezTo>
                <a:cubicBezTo>
                  <a:pt x="11472" y="450"/>
                  <a:pt x="11424" y="457"/>
                  <a:pt x="11369" y="470"/>
                </a:cubicBezTo>
                <a:cubicBezTo>
                  <a:pt x="11318" y="484"/>
                  <a:pt x="11268" y="502"/>
                  <a:pt x="11221" y="526"/>
                </a:cubicBezTo>
                <a:cubicBezTo>
                  <a:pt x="10097" y="1094"/>
                  <a:pt x="9388" y="2230"/>
                  <a:pt x="8401" y="2976"/>
                </a:cubicBezTo>
                <a:cubicBezTo>
                  <a:pt x="8333" y="2993"/>
                  <a:pt x="8264" y="3010"/>
                  <a:pt x="8195" y="3028"/>
                </a:cubicBezTo>
                <a:cubicBezTo>
                  <a:pt x="7779" y="3142"/>
                  <a:pt x="7370" y="3280"/>
                  <a:pt x="6969" y="3441"/>
                </a:cubicBezTo>
                <a:cubicBezTo>
                  <a:pt x="7170" y="3303"/>
                  <a:pt x="7360" y="3144"/>
                  <a:pt x="7546" y="2990"/>
                </a:cubicBezTo>
                <a:cubicBezTo>
                  <a:pt x="8152" y="2490"/>
                  <a:pt x="8759" y="1936"/>
                  <a:pt x="9175" y="1262"/>
                </a:cubicBezTo>
                <a:cubicBezTo>
                  <a:pt x="9349" y="980"/>
                  <a:pt x="9500" y="635"/>
                  <a:pt x="9517" y="299"/>
                </a:cubicBezTo>
                <a:cubicBezTo>
                  <a:pt x="9520" y="217"/>
                  <a:pt x="9505" y="6"/>
                  <a:pt x="9389" y="1"/>
                </a:cubicBezTo>
                <a:cubicBezTo>
                  <a:pt x="9383" y="0"/>
                  <a:pt x="9377" y="0"/>
                  <a:pt x="93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east Cancer Cas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2186B"/>
      </a:accent1>
      <a:accent2>
        <a:srgbClr val="3E2289"/>
      </a:accent2>
      <a:accent3>
        <a:srgbClr val="9290FF"/>
      </a:accent3>
      <a:accent4>
        <a:srgbClr val="F9CAE3"/>
      </a:accent4>
      <a:accent5>
        <a:srgbClr val="F9AFD7"/>
      </a:accent5>
      <a:accent6>
        <a:srgbClr val="FF8FA3"/>
      </a:accent6>
      <a:hlink>
        <a:srgbClr val="3218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1139</Words>
  <Application>Microsoft Office PowerPoint</Application>
  <PresentationFormat>On-screen Show (16:9)</PresentationFormat>
  <Paragraphs>189</Paragraphs>
  <Slides>53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Cooper Black</vt:lpstr>
      <vt:lpstr>Arial Rounded MT Bold</vt:lpstr>
      <vt:lpstr>Amasis MT Pro Black</vt:lpstr>
      <vt:lpstr>Arial</vt:lpstr>
      <vt:lpstr>Lato</vt:lpstr>
      <vt:lpstr>Merriweather Black</vt:lpstr>
      <vt:lpstr>Lato Light</vt:lpstr>
      <vt:lpstr>Times New Roman</vt:lpstr>
      <vt:lpstr>Breast Cancer Case XL by Slidesgo</vt:lpstr>
      <vt:lpstr>PowerPoint Presentation</vt:lpstr>
      <vt:lpstr>Breast Cancer </vt:lpstr>
      <vt:lpstr>Our Team</vt:lpstr>
      <vt:lpstr>PowerPoint Presentation</vt:lpstr>
      <vt:lpstr>Introduction </vt:lpstr>
      <vt:lpstr>Quick look at the Breast Cancer</vt:lpstr>
      <vt:lpstr>Quick look at the Breast Cancer</vt:lpstr>
      <vt:lpstr>PowerPoint Presentation</vt:lpstr>
      <vt:lpstr>PowerPoint Presentation</vt:lpstr>
      <vt:lpstr>Project Overview</vt:lpstr>
      <vt:lpstr>PowerPoint Presentation</vt:lpstr>
      <vt:lpstr>PowerPoint Presentation</vt:lpstr>
      <vt:lpstr>The Innovative Solution</vt:lpstr>
      <vt:lpstr>PowerPoint Presentation</vt:lpstr>
      <vt:lpstr>PowerPoint Presentation</vt:lpstr>
      <vt:lpstr>PowerPoint Presentation</vt:lpstr>
      <vt:lpstr>Breast Cancer Detector (AI Technologies)</vt:lpstr>
      <vt:lpstr>ML Feature :</vt:lpstr>
      <vt:lpstr>ML Feature :</vt:lpstr>
      <vt:lpstr>PowerPoint Presentation</vt:lpstr>
      <vt:lpstr>CNN Algorithm</vt:lpstr>
      <vt:lpstr>CNN Algorithm</vt:lpstr>
      <vt:lpstr>CNN Algorithm</vt:lpstr>
      <vt:lpstr>CNN Algorithm</vt:lpstr>
      <vt:lpstr>CNN Algorithm</vt:lpstr>
      <vt:lpstr>CNN Algorithm</vt:lpstr>
      <vt:lpstr>CNN Algorithm</vt:lpstr>
      <vt:lpstr>CNN Algorithm</vt:lpstr>
      <vt:lpstr>CNN Algorithm</vt:lpstr>
      <vt:lpstr>Dataset and Source</vt:lpstr>
      <vt:lpstr>Why Flask</vt:lpstr>
      <vt:lpstr>Why Flask</vt:lpstr>
      <vt:lpstr>UI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Project Schedule </vt:lpstr>
      <vt:lpstr>PowerPoint Presentation</vt:lpstr>
      <vt:lpstr>Future Work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Maghraby .</dc:creator>
  <cp:lastModifiedBy>Mini PC 018</cp:lastModifiedBy>
  <cp:revision>11</cp:revision>
  <dcterms:created xsi:type="dcterms:W3CDTF">2024-06-18T02:07:11Z</dcterms:created>
  <dcterms:modified xsi:type="dcterms:W3CDTF">2024-06-22T12:12:44Z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d761fa6ffb16446a86b4143a5ca7ca4e</vt:lpwstr>
  </property>
</Properties>
</file>